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theme/themeOverride1.xml" ContentType="application/vnd.openxmlformats-officedocument.themeOverride+xml"/>
  <Override PartName="/ppt/theme/themeOverride2.xml" ContentType="application/vnd.openxmlformats-officedocument.themeOverride+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92" r:id="rId1"/>
  </p:sldMasterIdLst>
  <p:notesMasterIdLst>
    <p:notesMasterId r:id="rId24"/>
  </p:notesMasterIdLst>
  <p:sldIdLst>
    <p:sldId id="264" r:id="rId2"/>
    <p:sldId id="291" r:id="rId3"/>
    <p:sldId id="257" r:id="rId4"/>
    <p:sldId id="258" r:id="rId5"/>
    <p:sldId id="259" r:id="rId6"/>
    <p:sldId id="265" r:id="rId7"/>
    <p:sldId id="266" r:id="rId8"/>
    <p:sldId id="279" r:id="rId9"/>
    <p:sldId id="280" r:id="rId10"/>
    <p:sldId id="281" r:id="rId11"/>
    <p:sldId id="282" r:id="rId12"/>
    <p:sldId id="283" r:id="rId13"/>
    <p:sldId id="284" r:id="rId14"/>
    <p:sldId id="285" r:id="rId15"/>
    <p:sldId id="286" r:id="rId16"/>
    <p:sldId id="271" r:id="rId17"/>
    <p:sldId id="272" r:id="rId18"/>
    <p:sldId id="273" r:id="rId19"/>
    <p:sldId id="274" r:id="rId20"/>
    <p:sldId id="275" r:id="rId21"/>
    <p:sldId id="289" r:id="rId22"/>
    <p:sldId id="290" r:id="rId23"/>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214" autoAdjust="0"/>
    <p:restoredTop sz="94660"/>
  </p:normalViewPr>
  <p:slideViewPr>
    <p:cSldViewPr>
      <p:cViewPr varScale="1">
        <p:scale>
          <a:sx n="68" d="100"/>
          <a:sy n="68" d="100"/>
        </p:scale>
        <p:origin x="-1452" y="-96"/>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cs typeface="+mn-cs"/>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cs typeface="+mn-cs"/>
              </a:defRPr>
            </a:lvl1pPr>
          </a:lstStyle>
          <a:p>
            <a:pPr>
              <a:defRPr/>
            </a:pPr>
            <a:fld id="{055EB46A-4468-44B5-80FC-521D110F1DC8}" type="datetimeFigureOut">
              <a:rPr lang="en-US"/>
              <a:pPr>
                <a:defRPr/>
              </a:pPr>
              <a:t>1/14/2015</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cs typeface="+mn-cs"/>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a:latin typeface="+mn-lt"/>
                <a:cs typeface="+mn-cs"/>
              </a:defRPr>
            </a:lvl1pPr>
          </a:lstStyle>
          <a:p>
            <a:pPr>
              <a:defRPr/>
            </a:pPr>
            <a:fld id="{20BF4DFC-D6D3-4DFA-8A9C-81FCCF9D89C6}" type="slidenum">
              <a:rPr lang="en-US"/>
              <a:pPr>
                <a:defRPr/>
              </a:pPr>
              <a:t>‹#›</a:t>
            </a:fld>
            <a:endParaRPr lang="en-US" dirty="0"/>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B97571A6-B1F2-4692-8E40-99C08B8FC6DD}" type="slidenum">
              <a:rPr lang="en-US" smtClean="0"/>
              <a:pPr fontAlgn="base">
                <a:spcBef>
                  <a:spcPct val="0"/>
                </a:spcBef>
                <a:spcAft>
                  <a:spcPct val="0"/>
                </a:spcAft>
                <a:defRPr/>
              </a:pPr>
              <a:t>1</a:t>
            </a:fld>
            <a:endParaRPr lang="en-US" smtClean="0"/>
          </a:p>
        </p:txBody>
      </p:sp>
      <p:sp>
        <p:nvSpPr>
          <p:cNvPr id="28675"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algn="r" eaLnBrk="0" hangingPunct="0"/>
            <a:fld id="{0A055A98-C9F4-4850-A8AA-818A6857C45F}" type="slidenum">
              <a:rPr lang="en-US" sz="1200">
                <a:latin typeface="Times New Roman" pitchFamily="18" charset="0"/>
              </a:rPr>
              <a:pPr algn="r" eaLnBrk="0" hangingPunct="0"/>
              <a:t>1</a:t>
            </a:fld>
            <a:endParaRPr lang="en-US" sz="1200">
              <a:latin typeface="Times New Roman" pitchFamily="18" charset="0"/>
            </a:endParaRPr>
          </a:p>
        </p:txBody>
      </p:sp>
      <p:sp>
        <p:nvSpPr>
          <p:cNvPr id="28676"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28677"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Ref idx="1002">
        <a:schemeClr val="bg2"/>
      </p:bgRef>
    </p:bg>
    <p:spTree>
      <p:nvGrpSpPr>
        <p:cNvPr id="1" name=""/>
        <p:cNvGrpSpPr/>
        <p:nvPr/>
      </p:nvGrpSpPr>
      <p:grpSpPr>
        <a:xfrm>
          <a:off x="0" y="0"/>
          <a:ext cx="0" cy="0"/>
          <a:chOff x="0" y="0"/>
          <a:chExt cx="0" cy="0"/>
        </a:xfrm>
      </p:grpSpPr>
      <p:sp>
        <p:nvSpPr>
          <p:cNvPr id="9" name="Title 8"/>
          <p:cNvSpPr>
            <a:spLocks noGrp="1"/>
          </p:cNvSpPr>
          <p:nvPr>
            <p:ph type="ctrTitle"/>
          </p:nvPr>
        </p:nvSpPr>
        <p:spPr>
          <a:xfrm>
            <a:off x="533400" y="1371600"/>
            <a:ext cx="7851648" cy="1828800"/>
          </a:xfrm>
          <a:ln>
            <a:noFill/>
          </a:ln>
        </p:spPr>
        <p:txBody>
          <a:bodyPr tIns="0" rIns="18288">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lang="en-US" smtClean="0"/>
              <a:t>Click to edit Master title style</a:t>
            </a:r>
            <a:endParaRPr lang="en-US"/>
          </a:p>
        </p:txBody>
      </p:sp>
      <p:sp>
        <p:nvSpPr>
          <p:cNvPr id="17" name="Subtitle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en-US" smtClean="0"/>
              <a:t>Click to edit Master subtitle style</a:t>
            </a:r>
            <a:endParaRPr lang="en-US"/>
          </a:p>
        </p:txBody>
      </p:sp>
      <p:sp>
        <p:nvSpPr>
          <p:cNvPr id="4" name="Date Placeholder 29"/>
          <p:cNvSpPr>
            <a:spLocks noGrp="1"/>
          </p:cNvSpPr>
          <p:nvPr>
            <p:ph type="dt" sz="half" idx="10"/>
          </p:nvPr>
        </p:nvSpPr>
        <p:spPr/>
        <p:txBody>
          <a:bodyPr/>
          <a:lstStyle>
            <a:lvl1pPr>
              <a:defRPr/>
            </a:lvl1pPr>
          </a:lstStyle>
          <a:p>
            <a:pPr>
              <a:defRPr/>
            </a:pPr>
            <a:fld id="{B1F11ED4-C0FB-434C-8771-B35E128C3720}" type="datetimeFigureOut">
              <a:rPr lang="en-US"/>
              <a:pPr>
                <a:defRPr/>
              </a:pPr>
              <a:t>1/14/2015</a:t>
            </a:fld>
            <a:endParaRPr lang="en-US" dirty="0"/>
          </a:p>
        </p:txBody>
      </p:sp>
      <p:sp>
        <p:nvSpPr>
          <p:cNvPr id="5" name="Footer Placeholder 18"/>
          <p:cNvSpPr>
            <a:spLocks noGrp="1"/>
          </p:cNvSpPr>
          <p:nvPr>
            <p:ph type="ftr" sz="quarter" idx="11"/>
          </p:nvPr>
        </p:nvSpPr>
        <p:spPr/>
        <p:txBody>
          <a:bodyPr/>
          <a:lstStyle>
            <a:lvl1pPr>
              <a:defRPr/>
            </a:lvl1pPr>
          </a:lstStyle>
          <a:p>
            <a:pPr>
              <a:defRPr/>
            </a:pPr>
            <a:endParaRPr lang="en-US"/>
          </a:p>
        </p:txBody>
      </p:sp>
      <p:sp>
        <p:nvSpPr>
          <p:cNvPr id="6" name="Slide Number Placeholder 26"/>
          <p:cNvSpPr>
            <a:spLocks noGrp="1"/>
          </p:cNvSpPr>
          <p:nvPr>
            <p:ph type="sldNum" sz="quarter" idx="12"/>
          </p:nvPr>
        </p:nvSpPr>
        <p:spPr/>
        <p:txBody>
          <a:bodyPr/>
          <a:lstStyle>
            <a:lvl1pPr>
              <a:defRPr/>
            </a:lvl1pPr>
          </a:lstStyle>
          <a:p>
            <a:pPr>
              <a:defRPr/>
            </a:pPr>
            <a:fld id="{447C5C34-553B-474D-B1EC-E0EED9642603}" type="slidenum">
              <a:rPr lang="en-US"/>
              <a:pPr>
                <a:defRPr/>
              </a:pPr>
              <a:t>‹#›</a:t>
            </a:fld>
            <a:endParaRPr lang="en-US" dirty="0"/>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9"/>
          <p:cNvSpPr>
            <a:spLocks noGrp="1"/>
          </p:cNvSpPr>
          <p:nvPr>
            <p:ph type="dt" sz="half" idx="10"/>
          </p:nvPr>
        </p:nvSpPr>
        <p:spPr/>
        <p:txBody>
          <a:bodyPr/>
          <a:lstStyle>
            <a:lvl1pPr>
              <a:defRPr/>
            </a:lvl1pPr>
          </a:lstStyle>
          <a:p>
            <a:pPr>
              <a:defRPr/>
            </a:pPr>
            <a:fld id="{A2E3B191-FB37-4921-B5DC-0032EC1AF8B2}" type="datetimeFigureOut">
              <a:rPr lang="en-US"/>
              <a:pPr>
                <a:defRPr/>
              </a:pPr>
              <a:t>1/14/2015</a:t>
            </a:fld>
            <a:endParaRPr lang="en-US" dirty="0"/>
          </a:p>
        </p:txBody>
      </p:sp>
      <p:sp>
        <p:nvSpPr>
          <p:cNvPr id="5" name="Footer Placeholder 21"/>
          <p:cNvSpPr>
            <a:spLocks noGrp="1"/>
          </p:cNvSpPr>
          <p:nvPr>
            <p:ph type="ftr" sz="quarter" idx="11"/>
          </p:nvPr>
        </p:nvSpPr>
        <p:spPr/>
        <p:txBody>
          <a:bodyPr/>
          <a:lstStyle>
            <a:lvl1pPr>
              <a:defRPr/>
            </a:lvl1pPr>
          </a:lstStyle>
          <a:p>
            <a:pPr>
              <a:defRPr/>
            </a:pPr>
            <a:endParaRPr lang="en-US"/>
          </a:p>
        </p:txBody>
      </p:sp>
      <p:sp>
        <p:nvSpPr>
          <p:cNvPr id="6" name="Slide Number Placeholder 17"/>
          <p:cNvSpPr>
            <a:spLocks noGrp="1"/>
          </p:cNvSpPr>
          <p:nvPr>
            <p:ph type="sldNum" sz="quarter" idx="12"/>
          </p:nvPr>
        </p:nvSpPr>
        <p:spPr/>
        <p:txBody>
          <a:bodyPr/>
          <a:lstStyle>
            <a:lvl1pPr>
              <a:defRPr/>
            </a:lvl1pPr>
          </a:lstStyle>
          <a:p>
            <a:pPr>
              <a:defRPr/>
            </a:pPr>
            <a:fld id="{4C62F375-7CBE-4546-864A-3FFDB9EF0C08}" type="slidenum">
              <a:rPr lang="en-US"/>
              <a:pPr>
                <a:defRPr/>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914401"/>
            <a:ext cx="2057400" cy="5211763"/>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914401"/>
            <a:ext cx="6019800" cy="5211763"/>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9"/>
          <p:cNvSpPr>
            <a:spLocks noGrp="1"/>
          </p:cNvSpPr>
          <p:nvPr>
            <p:ph type="dt" sz="half" idx="10"/>
          </p:nvPr>
        </p:nvSpPr>
        <p:spPr/>
        <p:txBody>
          <a:bodyPr/>
          <a:lstStyle>
            <a:lvl1pPr>
              <a:defRPr/>
            </a:lvl1pPr>
          </a:lstStyle>
          <a:p>
            <a:pPr>
              <a:defRPr/>
            </a:pPr>
            <a:fld id="{E8383D0B-C78D-4FED-AB2E-9906461055F5}" type="datetimeFigureOut">
              <a:rPr lang="en-US"/>
              <a:pPr>
                <a:defRPr/>
              </a:pPr>
              <a:t>1/14/2015</a:t>
            </a:fld>
            <a:endParaRPr lang="en-US" dirty="0"/>
          </a:p>
        </p:txBody>
      </p:sp>
      <p:sp>
        <p:nvSpPr>
          <p:cNvPr id="5" name="Footer Placeholder 21"/>
          <p:cNvSpPr>
            <a:spLocks noGrp="1"/>
          </p:cNvSpPr>
          <p:nvPr>
            <p:ph type="ftr" sz="quarter" idx="11"/>
          </p:nvPr>
        </p:nvSpPr>
        <p:spPr/>
        <p:txBody>
          <a:bodyPr/>
          <a:lstStyle>
            <a:lvl1pPr>
              <a:defRPr/>
            </a:lvl1pPr>
          </a:lstStyle>
          <a:p>
            <a:pPr>
              <a:defRPr/>
            </a:pPr>
            <a:endParaRPr lang="en-US"/>
          </a:p>
        </p:txBody>
      </p:sp>
      <p:sp>
        <p:nvSpPr>
          <p:cNvPr id="6" name="Slide Number Placeholder 17"/>
          <p:cNvSpPr>
            <a:spLocks noGrp="1"/>
          </p:cNvSpPr>
          <p:nvPr>
            <p:ph type="sldNum" sz="quarter" idx="12"/>
          </p:nvPr>
        </p:nvSpPr>
        <p:spPr/>
        <p:txBody>
          <a:bodyPr/>
          <a:lstStyle>
            <a:lvl1pPr>
              <a:defRPr/>
            </a:lvl1pPr>
          </a:lstStyle>
          <a:p>
            <a:pPr>
              <a:defRPr/>
            </a:pPr>
            <a:fld id="{E098AEE4-AE7D-40A4-A937-387460BF5B95}" type="slidenum">
              <a:rPr lang="en-US"/>
              <a:pPr>
                <a:defRPr/>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9"/>
          <p:cNvSpPr>
            <a:spLocks noGrp="1"/>
          </p:cNvSpPr>
          <p:nvPr>
            <p:ph type="dt" sz="half" idx="10"/>
          </p:nvPr>
        </p:nvSpPr>
        <p:spPr/>
        <p:txBody>
          <a:bodyPr/>
          <a:lstStyle>
            <a:lvl1pPr>
              <a:defRPr/>
            </a:lvl1pPr>
          </a:lstStyle>
          <a:p>
            <a:pPr>
              <a:defRPr/>
            </a:pPr>
            <a:fld id="{11999A6E-8953-4883-88D9-0F372EB3C208}" type="datetimeFigureOut">
              <a:rPr lang="en-US"/>
              <a:pPr>
                <a:defRPr/>
              </a:pPr>
              <a:t>1/14/2015</a:t>
            </a:fld>
            <a:endParaRPr lang="en-US" dirty="0"/>
          </a:p>
        </p:txBody>
      </p:sp>
      <p:sp>
        <p:nvSpPr>
          <p:cNvPr id="5" name="Footer Placeholder 21"/>
          <p:cNvSpPr>
            <a:spLocks noGrp="1"/>
          </p:cNvSpPr>
          <p:nvPr>
            <p:ph type="ftr" sz="quarter" idx="11"/>
          </p:nvPr>
        </p:nvSpPr>
        <p:spPr/>
        <p:txBody>
          <a:bodyPr/>
          <a:lstStyle>
            <a:lvl1pPr>
              <a:defRPr/>
            </a:lvl1pPr>
          </a:lstStyle>
          <a:p>
            <a:pPr>
              <a:defRPr/>
            </a:pPr>
            <a:endParaRPr lang="en-US"/>
          </a:p>
        </p:txBody>
      </p:sp>
      <p:sp>
        <p:nvSpPr>
          <p:cNvPr id="6" name="Slide Number Placeholder 17"/>
          <p:cNvSpPr>
            <a:spLocks noGrp="1"/>
          </p:cNvSpPr>
          <p:nvPr>
            <p:ph type="sldNum" sz="quarter" idx="12"/>
          </p:nvPr>
        </p:nvSpPr>
        <p:spPr/>
        <p:txBody>
          <a:bodyPr/>
          <a:lstStyle>
            <a:lvl1pPr>
              <a:defRPr/>
            </a:lvl1pPr>
          </a:lstStyle>
          <a:p>
            <a:pPr>
              <a:defRPr/>
            </a:pPr>
            <a:fld id="{14CE0CD6-56AA-4311-A70C-A986A0767F96}" type="slidenum">
              <a:rPr lang="en-US"/>
              <a:pPr>
                <a:defRPr/>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530352" y="1316736"/>
            <a:ext cx="7772400" cy="1362456"/>
          </a:xfrm>
          <a:ln>
            <a:noFill/>
          </a:ln>
        </p:spPr>
        <p:txBody>
          <a:bodyPr tIns="0">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lang="en-US" smtClean="0"/>
              <a:t>Click to edit Master title style</a:t>
            </a:r>
            <a:endParaRPr lang="en-US"/>
          </a:p>
        </p:txBody>
      </p:sp>
      <p:sp>
        <p:nvSpPr>
          <p:cNvPr id="3" name="Text Placeholder 2"/>
          <p:cNvSpPr>
            <a:spLocks noGrp="1"/>
          </p:cNvSpPr>
          <p:nvPr>
            <p:ph type="body" idx="1"/>
          </p:nvPr>
        </p:nvSpPr>
        <p:spPr>
          <a:xfrm>
            <a:off x="530352" y="2704664"/>
            <a:ext cx="7772400" cy="1509712"/>
          </a:xfrm>
        </p:spPr>
        <p:txBody>
          <a:bodyPr lIns="45720" rIns="45720"/>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1561E4B5-DD9E-46B3-B73C-261A42B8E332}" type="datetimeFigureOut">
              <a:rPr lang="en-US"/>
              <a:pPr>
                <a:defRPr/>
              </a:pPr>
              <a:t>1/14/2015</a:t>
            </a:fld>
            <a:endParaRPr lang="en-US" dirty="0"/>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70D8D50F-2B1F-4FE5-89EA-76189F4A56FD}" type="slidenum">
              <a:rPr lang="en-US"/>
              <a:pPr>
                <a:defRPr/>
              </a:pPr>
              <a:t>‹#›</a:t>
            </a:fld>
            <a:endParaRPr lang="en-US" dirty="0"/>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9"/>
          <p:cNvSpPr>
            <a:spLocks noGrp="1"/>
          </p:cNvSpPr>
          <p:nvPr>
            <p:ph type="dt" sz="half" idx="10"/>
          </p:nvPr>
        </p:nvSpPr>
        <p:spPr/>
        <p:txBody>
          <a:bodyPr/>
          <a:lstStyle>
            <a:lvl1pPr>
              <a:defRPr/>
            </a:lvl1pPr>
          </a:lstStyle>
          <a:p>
            <a:pPr>
              <a:defRPr/>
            </a:pPr>
            <a:fld id="{73B5C393-6918-4171-BB59-106BBE8FACF7}" type="datetimeFigureOut">
              <a:rPr lang="en-US"/>
              <a:pPr>
                <a:defRPr/>
              </a:pPr>
              <a:t>1/14/2015</a:t>
            </a:fld>
            <a:endParaRPr lang="en-US" dirty="0"/>
          </a:p>
        </p:txBody>
      </p:sp>
      <p:sp>
        <p:nvSpPr>
          <p:cNvPr id="6" name="Footer Placeholder 21"/>
          <p:cNvSpPr>
            <a:spLocks noGrp="1"/>
          </p:cNvSpPr>
          <p:nvPr>
            <p:ph type="ftr" sz="quarter" idx="11"/>
          </p:nvPr>
        </p:nvSpPr>
        <p:spPr/>
        <p:txBody>
          <a:bodyPr/>
          <a:lstStyle>
            <a:lvl1pPr>
              <a:defRPr/>
            </a:lvl1pPr>
          </a:lstStyle>
          <a:p>
            <a:pPr>
              <a:defRPr/>
            </a:pPr>
            <a:endParaRPr lang="en-US"/>
          </a:p>
        </p:txBody>
      </p:sp>
      <p:sp>
        <p:nvSpPr>
          <p:cNvPr id="7" name="Slide Number Placeholder 17"/>
          <p:cNvSpPr>
            <a:spLocks noGrp="1"/>
          </p:cNvSpPr>
          <p:nvPr>
            <p:ph type="sldNum" sz="quarter" idx="12"/>
          </p:nvPr>
        </p:nvSpPr>
        <p:spPr/>
        <p:txBody>
          <a:bodyPr/>
          <a:lstStyle>
            <a:lvl1pPr>
              <a:defRPr/>
            </a:lvl1pPr>
          </a:lstStyle>
          <a:p>
            <a:pPr>
              <a:defRPr/>
            </a:pPr>
            <a:fld id="{85B335EA-5E53-4CF3-8A87-05FB41CEB53A}" type="slidenum">
              <a:rPr lang="en-US"/>
              <a:pPr>
                <a:defRPr/>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a:r>
              <a:rPr lang="en-US" smtClean="0"/>
              <a:t>Click to edit Master text styles</a:t>
            </a:r>
          </a:p>
        </p:txBody>
      </p:sp>
      <p:sp>
        <p:nvSpPr>
          <p:cNvPr id="4" name="Text Placeholder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a:r>
              <a:rPr lang="en-US" smtClean="0"/>
              <a:t>Click to edit Master text styles</a:t>
            </a:r>
          </a:p>
        </p:txBody>
      </p:sp>
      <p:sp>
        <p:nvSpPr>
          <p:cNvPr id="5" name="Content Placeholder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Content Placeholder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9"/>
          <p:cNvSpPr>
            <a:spLocks noGrp="1"/>
          </p:cNvSpPr>
          <p:nvPr>
            <p:ph type="dt" sz="half" idx="10"/>
          </p:nvPr>
        </p:nvSpPr>
        <p:spPr/>
        <p:txBody>
          <a:bodyPr/>
          <a:lstStyle>
            <a:lvl1pPr>
              <a:defRPr/>
            </a:lvl1pPr>
          </a:lstStyle>
          <a:p>
            <a:pPr>
              <a:defRPr/>
            </a:pPr>
            <a:fld id="{F33A2B89-7FBF-4C4C-8175-E88EB82BC36B}" type="datetimeFigureOut">
              <a:rPr lang="en-US"/>
              <a:pPr>
                <a:defRPr/>
              </a:pPr>
              <a:t>1/14/2015</a:t>
            </a:fld>
            <a:endParaRPr lang="en-US" dirty="0"/>
          </a:p>
        </p:txBody>
      </p:sp>
      <p:sp>
        <p:nvSpPr>
          <p:cNvPr id="8" name="Footer Placeholder 21"/>
          <p:cNvSpPr>
            <a:spLocks noGrp="1"/>
          </p:cNvSpPr>
          <p:nvPr>
            <p:ph type="ftr" sz="quarter" idx="11"/>
          </p:nvPr>
        </p:nvSpPr>
        <p:spPr/>
        <p:txBody>
          <a:bodyPr/>
          <a:lstStyle>
            <a:lvl1pPr>
              <a:defRPr/>
            </a:lvl1pPr>
          </a:lstStyle>
          <a:p>
            <a:pPr>
              <a:defRPr/>
            </a:pPr>
            <a:endParaRPr lang="en-US"/>
          </a:p>
        </p:txBody>
      </p:sp>
      <p:sp>
        <p:nvSpPr>
          <p:cNvPr id="9" name="Slide Number Placeholder 17"/>
          <p:cNvSpPr>
            <a:spLocks noGrp="1"/>
          </p:cNvSpPr>
          <p:nvPr>
            <p:ph type="sldNum" sz="quarter" idx="12"/>
          </p:nvPr>
        </p:nvSpPr>
        <p:spPr/>
        <p:txBody>
          <a:bodyPr/>
          <a:lstStyle>
            <a:lvl1pPr>
              <a:defRPr/>
            </a:lvl1pPr>
          </a:lstStyle>
          <a:p>
            <a:pPr>
              <a:defRPr/>
            </a:pPr>
            <a:fld id="{C2AC5C9A-F265-47A4-8124-577A11B6E217}" type="slidenum">
              <a:rPr lang="en-US"/>
              <a:pPr>
                <a:defRPr/>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305800" cy="1143000"/>
          </a:xfrm>
        </p:spPr>
        <p:txBody>
          <a:bodyPr>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lang="en-US" smtClean="0"/>
              <a:t>Click to edit Master title style</a:t>
            </a:r>
            <a:endParaRPr lang="en-US"/>
          </a:p>
        </p:txBody>
      </p:sp>
      <p:sp>
        <p:nvSpPr>
          <p:cNvPr id="3" name="Date Placeholder 9"/>
          <p:cNvSpPr>
            <a:spLocks noGrp="1"/>
          </p:cNvSpPr>
          <p:nvPr>
            <p:ph type="dt" sz="half" idx="10"/>
          </p:nvPr>
        </p:nvSpPr>
        <p:spPr/>
        <p:txBody>
          <a:bodyPr/>
          <a:lstStyle>
            <a:lvl1pPr>
              <a:defRPr/>
            </a:lvl1pPr>
          </a:lstStyle>
          <a:p>
            <a:pPr>
              <a:defRPr/>
            </a:pPr>
            <a:fld id="{7AE7A06B-2238-4555-8D78-D87A5E32D861}" type="datetimeFigureOut">
              <a:rPr lang="en-US"/>
              <a:pPr>
                <a:defRPr/>
              </a:pPr>
              <a:t>1/14/2015</a:t>
            </a:fld>
            <a:endParaRPr lang="en-US" dirty="0"/>
          </a:p>
        </p:txBody>
      </p:sp>
      <p:sp>
        <p:nvSpPr>
          <p:cNvPr id="4" name="Footer Placeholder 21"/>
          <p:cNvSpPr>
            <a:spLocks noGrp="1"/>
          </p:cNvSpPr>
          <p:nvPr>
            <p:ph type="ftr" sz="quarter" idx="11"/>
          </p:nvPr>
        </p:nvSpPr>
        <p:spPr/>
        <p:txBody>
          <a:bodyPr/>
          <a:lstStyle>
            <a:lvl1pPr>
              <a:defRPr/>
            </a:lvl1pPr>
          </a:lstStyle>
          <a:p>
            <a:pPr>
              <a:defRPr/>
            </a:pPr>
            <a:endParaRPr lang="en-US"/>
          </a:p>
        </p:txBody>
      </p:sp>
      <p:sp>
        <p:nvSpPr>
          <p:cNvPr id="5" name="Slide Number Placeholder 17"/>
          <p:cNvSpPr>
            <a:spLocks noGrp="1"/>
          </p:cNvSpPr>
          <p:nvPr>
            <p:ph type="sldNum" sz="quarter" idx="12"/>
          </p:nvPr>
        </p:nvSpPr>
        <p:spPr/>
        <p:txBody>
          <a:bodyPr/>
          <a:lstStyle>
            <a:lvl1pPr>
              <a:defRPr/>
            </a:lvl1pPr>
          </a:lstStyle>
          <a:p>
            <a:pPr>
              <a:defRPr/>
            </a:pPr>
            <a:fld id="{A8A3A967-F466-4344-B967-27AF1C163E52}" type="slidenum">
              <a:rPr lang="en-US"/>
              <a:pPr>
                <a:defRPr/>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9"/>
          <p:cNvSpPr>
            <a:spLocks noGrp="1"/>
          </p:cNvSpPr>
          <p:nvPr>
            <p:ph type="dt" sz="half" idx="10"/>
          </p:nvPr>
        </p:nvSpPr>
        <p:spPr/>
        <p:txBody>
          <a:bodyPr/>
          <a:lstStyle>
            <a:lvl1pPr>
              <a:defRPr/>
            </a:lvl1pPr>
          </a:lstStyle>
          <a:p>
            <a:pPr>
              <a:defRPr/>
            </a:pPr>
            <a:fld id="{2FE028FF-3FBA-4504-904D-236E769863BF}" type="datetimeFigureOut">
              <a:rPr lang="en-US"/>
              <a:pPr>
                <a:defRPr/>
              </a:pPr>
              <a:t>1/14/2015</a:t>
            </a:fld>
            <a:endParaRPr lang="en-US" dirty="0"/>
          </a:p>
        </p:txBody>
      </p:sp>
      <p:sp>
        <p:nvSpPr>
          <p:cNvPr id="3" name="Footer Placeholder 21"/>
          <p:cNvSpPr>
            <a:spLocks noGrp="1"/>
          </p:cNvSpPr>
          <p:nvPr>
            <p:ph type="ftr" sz="quarter" idx="11"/>
          </p:nvPr>
        </p:nvSpPr>
        <p:spPr/>
        <p:txBody>
          <a:bodyPr/>
          <a:lstStyle>
            <a:lvl1pPr>
              <a:defRPr/>
            </a:lvl1pPr>
          </a:lstStyle>
          <a:p>
            <a:pPr>
              <a:defRPr/>
            </a:pPr>
            <a:endParaRPr lang="en-US"/>
          </a:p>
        </p:txBody>
      </p:sp>
      <p:sp>
        <p:nvSpPr>
          <p:cNvPr id="4" name="Slide Number Placeholder 17"/>
          <p:cNvSpPr>
            <a:spLocks noGrp="1"/>
          </p:cNvSpPr>
          <p:nvPr>
            <p:ph type="sldNum" sz="quarter" idx="12"/>
          </p:nvPr>
        </p:nvSpPr>
        <p:spPr/>
        <p:txBody>
          <a:bodyPr/>
          <a:lstStyle>
            <a:lvl1pPr>
              <a:defRPr/>
            </a:lvl1pPr>
          </a:lstStyle>
          <a:p>
            <a:pPr>
              <a:defRPr/>
            </a:pPr>
            <a:fld id="{B48AEC9B-8780-4E7D-A24B-49DA1763C182}" type="slidenum">
              <a:rPr lang="en-US"/>
              <a:pPr>
                <a:defRPr/>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514352"/>
            <a:ext cx="2743200" cy="1162050"/>
          </a:xfrm>
        </p:spPr>
        <p:txBody>
          <a:bodyPr>
            <a:noAutofit/>
          </a:bodyPr>
          <a:lstStyle>
            <a:lvl1pPr algn="l" rtl="0">
              <a:spcBef>
                <a:spcPct val="0"/>
              </a:spcBef>
              <a:buNone/>
              <a:defRPr sz="2600" b="0">
                <a:ln>
                  <a:noFill/>
                </a:ln>
                <a:solidFill>
                  <a:schemeClr val="tx2"/>
                </a:solidFill>
                <a:effectLst/>
                <a:latin typeface="+mj-lt"/>
                <a:ea typeface="+mj-ea"/>
                <a:cs typeface="+mj-cs"/>
              </a:defRPr>
            </a:lvl1pPr>
          </a:lstStyle>
          <a:p>
            <a:r>
              <a:rPr lang="en-US" smtClean="0"/>
              <a:t>Click to edit Master title style</a:t>
            </a:r>
            <a:endParaRPr lang="en-US"/>
          </a:p>
        </p:txBody>
      </p:sp>
      <p:sp>
        <p:nvSpPr>
          <p:cNvPr id="3" name="Text Placeholder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a:r>
              <a:rPr lang="en-US" smtClean="0"/>
              <a:t>Click to edit Master text styles</a:t>
            </a:r>
          </a:p>
        </p:txBody>
      </p:sp>
      <p:sp>
        <p:nvSpPr>
          <p:cNvPr id="4" name="Content Placeholder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9"/>
          <p:cNvSpPr>
            <a:spLocks noGrp="1"/>
          </p:cNvSpPr>
          <p:nvPr>
            <p:ph type="dt" sz="half" idx="10"/>
          </p:nvPr>
        </p:nvSpPr>
        <p:spPr/>
        <p:txBody>
          <a:bodyPr/>
          <a:lstStyle>
            <a:lvl1pPr>
              <a:defRPr/>
            </a:lvl1pPr>
          </a:lstStyle>
          <a:p>
            <a:pPr>
              <a:defRPr/>
            </a:pPr>
            <a:fld id="{4E033E0B-07AB-458C-A45A-EA3A57FD3E95}" type="datetimeFigureOut">
              <a:rPr lang="en-US"/>
              <a:pPr>
                <a:defRPr/>
              </a:pPr>
              <a:t>1/14/2015</a:t>
            </a:fld>
            <a:endParaRPr lang="en-US" dirty="0"/>
          </a:p>
        </p:txBody>
      </p:sp>
      <p:sp>
        <p:nvSpPr>
          <p:cNvPr id="6" name="Footer Placeholder 21"/>
          <p:cNvSpPr>
            <a:spLocks noGrp="1"/>
          </p:cNvSpPr>
          <p:nvPr>
            <p:ph type="ftr" sz="quarter" idx="11"/>
          </p:nvPr>
        </p:nvSpPr>
        <p:spPr/>
        <p:txBody>
          <a:bodyPr/>
          <a:lstStyle>
            <a:lvl1pPr>
              <a:defRPr/>
            </a:lvl1pPr>
          </a:lstStyle>
          <a:p>
            <a:pPr>
              <a:defRPr/>
            </a:pPr>
            <a:endParaRPr lang="en-US"/>
          </a:p>
        </p:txBody>
      </p:sp>
      <p:sp>
        <p:nvSpPr>
          <p:cNvPr id="7" name="Slide Number Placeholder 17"/>
          <p:cNvSpPr>
            <a:spLocks noGrp="1"/>
          </p:cNvSpPr>
          <p:nvPr>
            <p:ph type="sldNum" sz="quarter" idx="12"/>
          </p:nvPr>
        </p:nvSpPr>
        <p:spPr/>
        <p:txBody>
          <a:bodyPr/>
          <a:lstStyle>
            <a:lvl1pPr>
              <a:defRPr/>
            </a:lvl1pPr>
          </a:lstStyle>
          <a:p>
            <a:pPr>
              <a:defRPr/>
            </a:pPr>
            <a:fld id="{E7280EB0-970D-4DEB-8326-9DCA34185267}" type="slidenum">
              <a:rPr lang="en-US"/>
              <a:pPr>
                <a:defRPr/>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5" name="Snip and Round Single Corner Rectangle 4"/>
          <p:cNvSpPr/>
          <p:nvPr/>
        </p:nvSpPr>
        <p:spPr>
          <a:xfrm rot="420000" flipV="1">
            <a:off x="3165475" y="1108075"/>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anchor="ctr"/>
          <a:lstStyle/>
          <a:p>
            <a:pPr algn="ctr">
              <a:defRPr/>
            </a:pPr>
            <a:endParaRPr lang="en-US"/>
          </a:p>
        </p:txBody>
      </p:sp>
      <p:sp>
        <p:nvSpPr>
          <p:cNvPr id="6" name="Right Triangle 5"/>
          <p:cNvSpPr/>
          <p:nvPr/>
        </p:nvSpPr>
        <p:spPr>
          <a:xfrm rot="420000" flipV="1">
            <a:off x="8004175" y="5359400"/>
            <a:ext cx="155575" cy="155575"/>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anchor="ctr"/>
          <a:lstStyle/>
          <a:p>
            <a:pPr algn="ctr">
              <a:defRPr/>
            </a:pPr>
            <a:endParaRPr lang="en-US"/>
          </a:p>
        </p:txBody>
      </p:sp>
      <p:sp>
        <p:nvSpPr>
          <p:cNvPr id="7" name="Freeform 6"/>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a:lstStyle/>
          <a:p>
            <a:pPr>
              <a:defRPr/>
            </a:pPr>
            <a:endParaRPr lang="en-US">
              <a:latin typeface="+mn-lt"/>
              <a:cs typeface="+mn-cs"/>
            </a:endParaRPr>
          </a:p>
        </p:txBody>
      </p:sp>
      <p:sp>
        <p:nvSpPr>
          <p:cNvPr id="8" name="Freeform 7"/>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a:lstStyle/>
          <a:p>
            <a:pPr>
              <a:defRPr/>
            </a:pPr>
            <a:endParaRPr lang="en-US">
              <a:latin typeface="+mn-lt"/>
              <a:cs typeface="+mn-cs"/>
            </a:endParaRPr>
          </a:p>
        </p:txBody>
      </p:sp>
      <p:sp>
        <p:nvSpPr>
          <p:cNvPr id="2" name="Title 1"/>
          <p:cNvSpPr>
            <a:spLocks noGrp="1"/>
          </p:cNvSpPr>
          <p:nvPr>
            <p:ph type="title"/>
          </p:nvPr>
        </p:nvSpPr>
        <p:spPr>
          <a:xfrm>
            <a:off x="609600" y="1176996"/>
            <a:ext cx="2212848" cy="1582621"/>
          </a:xfrm>
        </p:spPr>
        <p:txBody>
          <a:bodyPr lIns="45720" rIns="45720" bIns="45720"/>
          <a:lstStyle>
            <a:lvl1pPr algn="l">
              <a:buNone/>
              <a:defRPr sz="2000" b="1">
                <a:solidFill>
                  <a:schemeClr val="tx2"/>
                </a:solidFill>
              </a:defRPr>
            </a:lvl1pPr>
          </a:lstStyle>
          <a:p>
            <a:r>
              <a:rPr lang="en-US" smtClean="0"/>
              <a:t>Click to edit Master title style</a:t>
            </a:r>
            <a:endParaRPr lang="en-US"/>
          </a:p>
        </p:txBody>
      </p:sp>
      <p:sp>
        <p:nvSpPr>
          <p:cNvPr id="4" name="Text Placeholder 3"/>
          <p:cNvSpPr>
            <a:spLocks noGrp="1"/>
          </p:cNvSpPr>
          <p:nvPr>
            <p:ph type="body" sz="half" idx="2"/>
          </p:nvPr>
        </p:nvSpPr>
        <p:spPr>
          <a:xfrm>
            <a:off x="609600" y="2828785"/>
            <a:ext cx="2209800" cy="2179320"/>
          </a:xfrm>
        </p:spPr>
        <p:txBody>
          <a:bodyPr lIns="64008" rIns="45720"/>
          <a:lstStyle>
            <a:lvl1pPr marL="0" indent="0" algn="l">
              <a:spcBef>
                <a:spcPts val="250"/>
              </a:spcBef>
              <a:buFontTx/>
              <a:buNone/>
              <a:defRPr sz="1300"/>
            </a:lvl1pPr>
            <a:lvl2pPr>
              <a:defRPr sz="1200"/>
            </a:lvl2pPr>
            <a:lvl3pPr>
              <a:defRPr sz="1000"/>
            </a:lvl3pPr>
            <a:lvl4pPr>
              <a:defRPr sz="900"/>
            </a:lvl4pPr>
            <a:lvl5pPr>
              <a:defRPr sz="900"/>
            </a:lvl5pPr>
          </a:lstStyle>
          <a:p>
            <a:pPr lvl="0"/>
            <a:r>
              <a:rPr lang="en-US" smtClean="0"/>
              <a:t>Click to edit Master text styles</a:t>
            </a:r>
          </a:p>
        </p:txBody>
      </p:sp>
      <p:sp>
        <p:nvSpPr>
          <p:cNvPr id="3" name="Picture Placeholder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normAutofit/>
          </a:bodyPr>
          <a:lstStyle>
            <a:lvl1pPr marL="0" indent="0">
              <a:buNone/>
              <a:defRPr sz="3200"/>
            </a:lvl1pPr>
          </a:lstStyle>
          <a:p>
            <a:pPr lvl="0"/>
            <a:r>
              <a:rPr lang="en-US" noProof="0" smtClean="0"/>
              <a:t>Click icon to add picture</a:t>
            </a:r>
            <a:endParaRPr lang="en-US" noProof="0" dirty="0"/>
          </a:p>
        </p:txBody>
      </p:sp>
      <p:sp>
        <p:nvSpPr>
          <p:cNvPr id="9" name="Date Placeholder 4"/>
          <p:cNvSpPr>
            <a:spLocks noGrp="1"/>
          </p:cNvSpPr>
          <p:nvPr>
            <p:ph type="dt" sz="half" idx="10"/>
          </p:nvPr>
        </p:nvSpPr>
        <p:spPr/>
        <p:txBody>
          <a:bodyPr/>
          <a:lstStyle>
            <a:lvl1pPr>
              <a:defRPr/>
            </a:lvl1pPr>
          </a:lstStyle>
          <a:p>
            <a:pPr>
              <a:defRPr/>
            </a:pPr>
            <a:fld id="{B08AB4D2-76A6-4EE3-BA4E-853C91010D12}" type="datetimeFigureOut">
              <a:rPr lang="en-US"/>
              <a:pPr>
                <a:defRPr/>
              </a:pPr>
              <a:t>1/14/2015</a:t>
            </a:fld>
            <a:endParaRPr lang="en-US" dirty="0"/>
          </a:p>
        </p:txBody>
      </p:sp>
      <p:sp>
        <p:nvSpPr>
          <p:cNvPr id="10" name="Footer Placeholder 5"/>
          <p:cNvSpPr>
            <a:spLocks noGrp="1"/>
          </p:cNvSpPr>
          <p:nvPr>
            <p:ph type="ftr" sz="quarter" idx="11"/>
          </p:nvPr>
        </p:nvSpPr>
        <p:spPr/>
        <p:txBody>
          <a:bodyPr/>
          <a:lstStyle>
            <a:lvl1pPr>
              <a:defRPr/>
            </a:lvl1pPr>
          </a:lstStyle>
          <a:p>
            <a:pPr>
              <a:defRPr/>
            </a:pPr>
            <a:endParaRPr lang="en-US"/>
          </a:p>
        </p:txBody>
      </p:sp>
      <p:sp>
        <p:nvSpPr>
          <p:cNvPr id="11" name="Slide Number Placeholder 6"/>
          <p:cNvSpPr>
            <a:spLocks noGrp="1"/>
          </p:cNvSpPr>
          <p:nvPr>
            <p:ph type="sldNum" sz="quarter" idx="12"/>
          </p:nvPr>
        </p:nvSpPr>
        <p:spPr>
          <a:xfrm>
            <a:off x="8077200" y="6356350"/>
            <a:ext cx="609600" cy="365125"/>
          </a:xfrm>
        </p:spPr>
        <p:txBody>
          <a:bodyPr/>
          <a:lstStyle>
            <a:lvl1pPr>
              <a:defRPr/>
            </a:lvl1pPr>
          </a:lstStyle>
          <a:p>
            <a:pPr>
              <a:defRPr/>
            </a:pPr>
            <a:fld id="{B69AF653-038B-4F38-9716-5D3A3330DF7C}" type="slidenum">
              <a:rPr lang="en-US"/>
              <a:pPr>
                <a:defRPr/>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Freeform 6"/>
          <p:cNvSpPr>
            <a:spLocks/>
          </p:cNvSpPr>
          <p:nvPr/>
        </p:nvSpPr>
        <p:spPr bwMode="auto">
          <a:xfrm>
            <a:off x="-9525" y="-7938"/>
            <a:ext cx="9163050" cy="1041401"/>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a:lstStyle/>
          <a:p>
            <a:pPr>
              <a:defRPr/>
            </a:pPr>
            <a:endParaRPr lang="en-US">
              <a:latin typeface="+mn-lt"/>
              <a:cs typeface="+mn-cs"/>
            </a:endParaRPr>
          </a:p>
        </p:txBody>
      </p:sp>
      <p:sp>
        <p:nvSpPr>
          <p:cNvPr id="8" name="Freeform 7"/>
          <p:cNvSpPr>
            <a:spLocks/>
          </p:cNvSpPr>
          <p:nvPr/>
        </p:nvSpPr>
        <p:spPr bwMode="auto">
          <a:xfrm>
            <a:off x="4381500" y="-7938"/>
            <a:ext cx="4762500" cy="638176"/>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a:lstStyle/>
          <a:p>
            <a:pPr>
              <a:defRPr/>
            </a:pPr>
            <a:endParaRPr lang="en-US">
              <a:latin typeface="+mn-lt"/>
              <a:cs typeface="+mn-cs"/>
            </a:endParaRPr>
          </a:p>
        </p:txBody>
      </p:sp>
      <p:sp>
        <p:nvSpPr>
          <p:cNvPr id="1028" name="Title Placeholder 8"/>
          <p:cNvSpPr>
            <a:spLocks noGrp="1"/>
          </p:cNvSpPr>
          <p:nvPr>
            <p:ph type="title"/>
          </p:nvPr>
        </p:nvSpPr>
        <p:spPr bwMode="auto">
          <a:xfrm>
            <a:off x="457200" y="704850"/>
            <a:ext cx="8229600" cy="1143000"/>
          </a:xfrm>
          <a:prstGeom prst="rect">
            <a:avLst/>
          </a:prstGeom>
          <a:noFill/>
          <a:ln w="9525">
            <a:noFill/>
            <a:miter lim="800000"/>
            <a:headEnd/>
            <a:tailEnd/>
          </a:ln>
        </p:spPr>
        <p:txBody>
          <a:bodyPr vert="horz" wrap="square" lIns="0" tIns="45720" rIns="0" bIns="0" numCol="1" anchor="b" anchorCtr="0" compatLnSpc="1">
            <a:prstTxWarp prst="textNoShape">
              <a:avLst/>
            </a:prstTxWarp>
          </a:bodyPr>
          <a:lstStyle/>
          <a:p>
            <a:pPr lvl="0"/>
            <a:r>
              <a:rPr lang="en-US" smtClean="0"/>
              <a:t>Click to edit Master title style</a:t>
            </a:r>
          </a:p>
        </p:txBody>
      </p:sp>
      <p:sp>
        <p:nvSpPr>
          <p:cNvPr id="1029" name="Text Placeholder 29"/>
          <p:cNvSpPr>
            <a:spLocks noGrp="1"/>
          </p:cNvSpPr>
          <p:nvPr>
            <p:ph type="body" idx="1"/>
          </p:nvPr>
        </p:nvSpPr>
        <p:spPr bwMode="auto">
          <a:xfrm>
            <a:off x="457200" y="1935163"/>
            <a:ext cx="8229600" cy="4389437"/>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 name="Date Placeholder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pPr>
              <a:defRPr/>
            </a:pPr>
            <a:fld id="{4D31588E-4234-4914-AE6F-34F671E0EFF9}" type="datetimeFigureOut">
              <a:rPr lang="en-US"/>
              <a:pPr>
                <a:defRPr/>
              </a:pPr>
              <a:t>1/14/2015</a:t>
            </a:fld>
            <a:endParaRPr lang="en-US" dirty="0"/>
          </a:p>
        </p:txBody>
      </p:sp>
      <p:sp>
        <p:nvSpPr>
          <p:cNvPr id="22" name="Footer Placeholder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pPr>
              <a:defRPr/>
            </a:pPr>
            <a:endParaRPr lang="en-US"/>
          </a:p>
        </p:txBody>
      </p:sp>
      <p:sp>
        <p:nvSpPr>
          <p:cNvPr id="18" name="Slide Number Placeholder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pPr>
              <a:defRPr/>
            </a:pPr>
            <a:fld id="{380E534C-F451-4C3A-9D04-4E611A210737}" type="slidenum">
              <a:rPr lang="en-US"/>
              <a:pPr>
                <a:defRPr/>
              </a:pPr>
              <a:t>‹#›</a:t>
            </a:fld>
            <a:endParaRPr lang="en-US" dirty="0"/>
          </a:p>
        </p:txBody>
      </p:sp>
      <p:grpSp>
        <p:nvGrpSpPr>
          <p:cNvPr id="1033" name="Group 1"/>
          <p:cNvGrpSpPr>
            <a:grpSpLocks/>
          </p:cNvGrpSpPr>
          <p:nvPr/>
        </p:nvGrpSpPr>
        <p:grpSpPr bwMode="auto">
          <a:xfrm>
            <a:off x="-19050" y="203200"/>
            <a:ext cx="9180513" cy="647700"/>
            <a:chOff x="-19045" y="216550"/>
            <a:chExt cx="9180548" cy="649224"/>
          </a:xfrm>
        </p:grpSpPr>
        <p:sp>
          <p:nvSpPr>
            <p:cNvPr id="12" name="Freeform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a:lstStyle/>
            <a:p>
              <a:pPr>
                <a:defRPr/>
              </a:pPr>
              <a:endParaRPr lang="en-US"/>
            </a:p>
          </p:txBody>
        </p:sp>
        <p:sp>
          <p:nvSpPr>
            <p:cNvPr id="13" name="Freeform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a:lstStyle/>
            <a:p>
              <a:pPr>
                <a:defRPr/>
              </a:pPr>
              <a:endParaRPr lang="en-US"/>
            </a:p>
          </p:txBody>
        </p:sp>
      </p:grpSp>
    </p:spTree>
  </p:cSld>
  <p:clrMap bg1="lt1" tx1="dk1" bg2="lt2" tx2="dk2" accent1="accent1" accent2="accent2" accent3="accent3" accent4="accent4" accent5="accent5" accent6="accent6" hlink="hlink" folHlink="folHlink"/>
  <p:sldLayoutIdLst>
    <p:sldLayoutId id="2147483843" r:id="rId1"/>
    <p:sldLayoutId id="2147483835" r:id="rId2"/>
    <p:sldLayoutId id="2147483844" r:id="rId3"/>
    <p:sldLayoutId id="2147483836" r:id="rId4"/>
    <p:sldLayoutId id="2147483837" r:id="rId5"/>
    <p:sldLayoutId id="2147483838" r:id="rId6"/>
    <p:sldLayoutId id="2147483839" r:id="rId7"/>
    <p:sldLayoutId id="2147483840" r:id="rId8"/>
    <p:sldLayoutId id="2147483845" r:id="rId9"/>
    <p:sldLayoutId id="2147483841" r:id="rId10"/>
    <p:sldLayoutId id="2147483842" r:id="rId11"/>
  </p:sldLayoutIdLst>
  <p:txStyles>
    <p:titleStyle>
      <a:lvl1pPr algn="l" rtl="0" eaLnBrk="0" fontAlgn="base" hangingPunct="0">
        <a:spcBef>
          <a:spcPct val="0"/>
        </a:spcBef>
        <a:spcAft>
          <a:spcPct val="0"/>
        </a:spcAft>
        <a:defRPr sz="5000" kern="1200">
          <a:solidFill>
            <a:schemeClr val="tx2"/>
          </a:solidFill>
          <a:latin typeface="+mj-lt"/>
          <a:ea typeface="+mj-ea"/>
          <a:cs typeface="+mj-cs"/>
        </a:defRPr>
      </a:lvl1pPr>
      <a:lvl2pPr algn="l" rtl="0" eaLnBrk="0" fontAlgn="base" hangingPunct="0">
        <a:spcBef>
          <a:spcPct val="0"/>
        </a:spcBef>
        <a:spcAft>
          <a:spcPct val="0"/>
        </a:spcAft>
        <a:defRPr sz="5000">
          <a:solidFill>
            <a:schemeClr val="tx2"/>
          </a:solidFill>
          <a:latin typeface="Calibri" pitchFamily="34" charset="0"/>
        </a:defRPr>
      </a:lvl2pPr>
      <a:lvl3pPr algn="l" rtl="0" eaLnBrk="0" fontAlgn="base" hangingPunct="0">
        <a:spcBef>
          <a:spcPct val="0"/>
        </a:spcBef>
        <a:spcAft>
          <a:spcPct val="0"/>
        </a:spcAft>
        <a:defRPr sz="5000">
          <a:solidFill>
            <a:schemeClr val="tx2"/>
          </a:solidFill>
          <a:latin typeface="Calibri" pitchFamily="34" charset="0"/>
        </a:defRPr>
      </a:lvl3pPr>
      <a:lvl4pPr algn="l" rtl="0" eaLnBrk="0" fontAlgn="base" hangingPunct="0">
        <a:spcBef>
          <a:spcPct val="0"/>
        </a:spcBef>
        <a:spcAft>
          <a:spcPct val="0"/>
        </a:spcAft>
        <a:defRPr sz="5000">
          <a:solidFill>
            <a:schemeClr val="tx2"/>
          </a:solidFill>
          <a:latin typeface="Calibri" pitchFamily="34" charset="0"/>
        </a:defRPr>
      </a:lvl4pPr>
      <a:lvl5pPr algn="l" rtl="0" eaLnBrk="0" fontAlgn="base" hangingPunct="0">
        <a:spcBef>
          <a:spcPct val="0"/>
        </a:spcBef>
        <a:spcAft>
          <a:spcPct val="0"/>
        </a:spcAft>
        <a:defRPr sz="5000">
          <a:solidFill>
            <a:schemeClr val="tx2"/>
          </a:solidFill>
          <a:latin typeface="Calibri" pitchFamily="34" charset="0"/>
        </a:defRPr>
      </a:lvl5pPr>
      <a:lvl6pPr marL="457200" algn="l" rtl="0" fontAlgn="base">
        <a:spcBef>
          <a:spcPct val="0"/>
        </a:spcBef>
        <a:spcAft>
          <a:spcPct val="0"/>
        </a:spcAft>
        <a:defRPr sz="5000">
          <a:solidFill>
            <a:schemeClr val="tx2"/>
          </a:solidFill>
          <a:latin typeface="Calibri" pitchFamily="34" charset="0"/>
        </a:defRPr>
      </a:lvl6pPr>
      <a:lvl7pPr marL="914400" algn="l" rtl="0" fontAlgn="base">
        <a:spcBef>
          <a:spcPct val="0"/>
        </a:spcBef>
        <a:spcAft>
          <a:spcPct val="0"/>
        </a:spcAft>
        <a:defRPr sz="5000">
          <a:solidFill>
            <a:schemeClr val="tx2"/>
          </a:solidFill>
          <a:latin typeface="Calibri" pitchFamily="34" charset="0"/>
        </a:defRPr>
      </a:lvl7pPr>
      <a:lvl8pPr marL="1371600" algn="l" rtl="0" fontAlgn="base">
        <a:spcBef>
          <a:spcPct val="0"/>
        </a:spcBef>
        <a:spcAft>
          <a:spcPct val="0"/>
        </a:spcAft>
        <a:defRPr sz="5000">
          <a:solidFill>
            <a:schemeClr val="tx2"/>
          </a:solidFill>
          <a:latin typeface="Calibri" pitchFamily="34" charset="0"/>
        </a:defRPr>
      </a:lvl8pPr>
      <a:lvl9pPr marL="1828800" algn="l" rtl="0" fontAlgn="base">
        <a:spcBef>
          <a:spcPct val="0"/>
        </a:spcBef>
        <a:spcAft>
          <a:spcPct val="0"/>
        </a:spcAft>
        <a:defRPr sz="5000">
          <a:solidFill>
            <a:schemeClr val="tx2"/>
          </a:solidFill>
          <a:latin typeface="Calibri" pitchFamily="34" charset="0"/>
        </a:defRPr>
      </a:lvl9pPr>
    </p:titleStyle>
    <p:bodyStyle>
      <a:lvl1pPr marL="273050" indent="-273050" algn="l" rtl="0" eaLnBrk="0" fontAlgn="base" hangingPunct="0">
        <a:spcBef>
          <a:spcPct val="20000"/>
        </a:spcBef>
        <a:spcAft>
          <a:spcPct val="0"/>
        </a:spcAft>
        <a:buClr>
          <a:srgbClr val="0BD0D9"/>
        </a:buClr>
        <a:buSzPct val="95000"/>
        <a:buFont typeface="Wingdings 2" pitchFamily="18" charset="2"/>
        <a:buChar char=""/>
        <a:defRPr sz="2600" kern="1200">
          <a:solidFill>
            <a:schemeClr val="tx1"/>
          </a:solidFill>
          <a:latin typeface="+mn-lt"/>
          <a:ea typeface="+mn-ea"/>
          <a:cs typeface="+mn-cs"/>
        </a:defRPr>
      </a:lvl1pPr>
      <a:lvl2pPr marL="639763" indent="-246063" algn="l" rtl="0" eaLnBrk="0" fontAlgn="base" hangingPunct="0">
        <a:spcBef>
          <a:spcPct val="20000"/>
        </a:spcBef>
        <a:spcAft>
          <a:spcPct val="0"/>
        </a:spcAft>
        <a:buClr>
          <a:schemeClr val="accent1"/>
        </a:buClr>
        <a:buSzPct val="85000"/>
        <a:buFont typeface="Wingdings 2" pitchFamily="18" charset="2"/>
        <a:buChar char=""/>
        <a:defRPr sz="2400" kern="1200">
          <a:solidFill>
            <a:schemeClr val="tx1"/>
          </a:solidFill>
          <a:latin typeface="+mn-lt"/>
          <a:ea typeface="+mn-ea"/>
          <a:cs typeface="+mn-cs"/>
        </a:defRPr>
      </a:lvl2pPr>
      <a:lvl3pPr marL="914400" indent="-246063" algn="l" rtl="0" eaLnBrk="0" fontAlgn="base" hangingPunct="0">
        <a:spcBef>
          <a:spcPct val="20000"/>
        </a:spcBef>
        <a:spcAft>
          <a:spcPct val="0"/>
        </a:spcAft>
        <a:buClr>
          <a:schemeClr val="accent2"/>
        </a:buClr>
        <a:buSzPct val="70000"/>
        <a:buFont typeface="Wingdings 2" pitchFamily="18" charset="2"/>
        <a:buChar char=""/>
        <a:defRPr sz="2100" kern="1200">
          <a:solidFill>
            <a:schemeClr val="tx1"/>
          </a:solidFill>
          <a:latin typeface="+mn-lt"/>
          <a:ea typeface="+mn-ea"/>
          <a:cs typeface="+mn-cs"/>
        </a:defRPr>
      </a:lvl3pPr>
      <a:lvl4pPr marL="1187450" indent="-209550" algn="l" rtl="0" eaLnBrk="0" fontAlgn="base" hangingPunct="0">
        <a:spcBef>
          <a:spcPct val="20000"/>
        </a:spcBef>
        <a:spcAft>
          <a:spcPct val="0"/>
        </a:spcAft>
        <a:buClr>
          <a:srgbClr val="0BD0D9"/>
        </a:buClr>
        <a:buSzPct val="65000"/>
        <a:buFont typeface="Wingdings 2" pitchFamily="18" charset="2"/>
        <a:buChar char=""/>
        <a:defRPr sz="2000" kern="1200">
          <a:solidFill>
            <a:schemeClr val="tx1"/>
          </a:solidFill>
          <a:latin typeface="+mn-lt"/>
          <a:ea typeface="+mn-ea"/>
          <a:cs typeface="+mn-cs"/>
        </a:defRPr>
      </a:lvl4pPr>
      <a:lvl5pPr marL="1462088" indent="-209550" algn="l" rtl="0" eaLnBrk="0" fontAlgn="base" hangingPunct="0">
        <a:spcBef>
          <a:spcPct val="20000"/>
        </a:spcBef>
        <a:spcAft>
          <a:spcPct val="0"/>
        </a:spcAft>
        <a:buClr>
          <a:srgbClr val="10CF9B"/>
        </a:buClr>
        <a:buSzPct val="65000"/>
        <a:buFont typeface="Wingdings 2" pitchFamily="18" charset="2"/>
        <a:buChar char=""/>
        <a:defRPr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hyperlink" Target="http://www.google.com/" TargetMode="External"/><Relationship Id="rId2" Type="http://schemas.openxmlformats.org/officeDocument/2006/relationships/hyperlink" Target="http://www.studymafia.org/" TargetMode="External"/><Relationship Id="rId1" Type="http://schemas.openxmlformats.org/officeDocument/2006/relationships/slideLayout" Target="../slideLayouts/slideLayout2.xml"/><Relationship Id="rId4" Type="http://schemas.openxmlformats.org/officeDocument/2006/relationships/hyperlink" Target="http://www.wikipedia.com/" TargetMode="Externa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logo1"/>
          <p:cNvPicPr>
            <a:picLocks noChangeAspect="1" noChangeArrowheads="1"/>
          </p:cNvPicPr>
          <p:nvPr/>
        </p:nvPicPr>
        <p:blipFill>
          <a:blip r:embed="rId3" cstate="print"/>
          <a:srcRect/>
          <a:stretch>
            <a:fillRect/>
          </a:stretch>
        </p:blipFill>
        <p:spPr bwMode="auto">
          <a:xfrm>
            <a:off x="304800" y="60325"/>
            <a:ext cx="1143000" cy="1143000"/>
          </a:xfrm>
          <a:prstGeom prst="rect">
            <a:avLst/>
          </a:prstGeom>
          <a:noFill/>
          <a:ln w="9525">
            <a:noFill/>
            <a:miter lim="800000"/>
            <a:headEnd/>
            <a:tailEnd/>
          </a:ln>
        </p:spPr>
      </p:pic>
      <p:pic>
        <p:nvPicPr>
          <p:cNvPr id="5123" name="Picture 3" descr="strip1"/>
          <p:cNvPicPr>
            <a:picLocks noChangeAspect="1" noChangeArrowheads="1"/>
          </p:cNvPicPr>
          <p:nvPr/>
        </p:nvPicPr>
        <p:blipFill>
          <a:blip r:embed="rId4" cstate="print"/>
          <a:srcRect/>
          <a:stretch>
            <a:fillRect/>
          </a:stretch>
        </p:blipFill>
        <p:spPr bwMode="auto">
          <a:xfrm>
            <a:off x="1371600" y="593725"/>
            <a:ext cx="7620000" cy="76200"/>
          </a:xfrm>
          <a:prstGeom prst="rect">
            <a:avLst/>
          </a:prstGeom>
          <a:noFill/>
          <a:ln w="9525">
            <a:noFill/>
            <a:miter lim="800000"/>
            <a:headEnd/>
            <a:tailEnd/>
          </a:ln>
        </p:spPr>
      </p:pic>
      <p:sp>
        <p:nvSpPr>
          <p:cNvPr id="5124" name="Rectangle 5"/>
          <p:cNvSpPr>
            <a:spLocks noChangeArrowheads="1"/>
          </p:cNvSpPr>
          <p:nvPr/>
        </p:nvSpPr>
        <p:spPr bwMode="auto">
          <a:xfrm>
            <a:off x="457200" y="762000"/>
            <a:ext cx="8686800" cy="1143000"/>
          </a:xfrm>
          <a:prstGeom prst="rect">
            <a:avLst/>
          </a:prstGeom>
          <a:noFill/>
          <a:ln w="9525">
            <a:noFill/>
            <a:miter lim="800000"/>
            <a:headEnd/>
            <a:tailEnd/>
          </a:ln>
        </p:spPr>
        <p:txBody>
          <a:bodyPr anchor="ctr"/>
          <a:lstStyle/>
          <a:p>
            <a:pPr algn="ctr" eaLnBrk="0" hangingPunct="0"/>
            <a:r>
              <a:rPr lang="en-US" sz="6000">
                <a:solidFill>
                  <a:srgbClr val="FF0000"/>
                </a:solidFill>
                <a:latin typeface="Verdana" pitchFamily="34" charset="0"/>
              </a:rPr>
              <a:t>www.studymafia.org</a:t>
            </a:r>
            <a:endParaRPr lang="en-US" sz="6000">
              <a:solidFill>
                <a:srgbClr val="FF9900"/>
              </a:solidFill>
              <a:latin typeface="Tahoma" pitchFamily="34" charset="0"/>
            </a:endParaRPr>
          </a:p>
        </p:txBody>
      </p:sp>
      <p:sp>
        <p:nvSpPr>
          <p:cNvPr id="5125" name="Text Box 9"/>
          <p:cNvSpPr txBox="1">
            <a:spLocks noChangeArrowheads="1"/>
          </p:cNvSpPr>
          <p:nvPr/>
        </p:nvSpPr>
        <p:spPr bwMode="auto">
          <a:xfrm>
            <a:off x="533400" y="5181600"/>
            <a:ext cx="8610600" cy="671513"/>
          </a:xfrm>
          <a:prstGeom prst="rect">
            <a:avLst/>
          </a:prstGeom>
          <a:noFill/>
          <a:ln w="9525">
            <a:noFill/>
            <a:miter lim="800000"/>
            <a:headEnd/>
            <a:tailEnd/>
          </a:ln>
        </p:spPr>
        <p:txBody>
          <a:bodyPr>
            <a:spAutoFit/>
          </a:bodyPr>
          <a:lstStyle/>
          <a:p>
            <a:pPr eaLnBrk="0" hangingPunct="0">
              <a:spcBef>
                <a:spcPct val="50000"/>
              </a:spcBef>
            </a:pPr>
            <a:r>
              <a:rPr lang="en-US" sz="2000" b="1">
                <a:latin typeface="Times New Roman" pitchFamily="18" charset="0"/>
              </a:rPr>
              <a:t>Submitted To:				              Submitted By:</a:t>
            </a:r>
          </a:p>
          <a:p>
            <a:pPr eaLnBrk="0" hangingPunct="0"/>
            <a:r>
              <a:rPr lang="en-US" b="1">
                <a:latin typeface="Times New Roman" pitchFamily="18" charset="0"/>
              </a:rPr>
              <a:t>www.studymafia.org                                                           www.studymafia.org             </a:t>
            </a:r>
          </a:p>
        </p:txBody>
      </p:sp>
      <p:sp>
        <p:nvSpPr>
          <p:cNvPr id="5126" name="Rectangle 8"/>
          <p:cNvSpPr>
            <a:spLocks noChangeArrowheads="1"/>
          </p:cNvSpPr>
          <p:nvPr/>
        </p:nvSpPr>
        <p:spPr bwMode="auto">
          <a:xfrm>
            <a:off x="1752600" y="2362200"/>
            <a:ext cx="4953000" cy="2124075"/>
          </a:xfrm>
          <a:prstGeom prst="rect">
            <a:avLst/>
          </a:prstGeom>
          <a:noFill/>
          <a:ln w="9525">
            <a:noFill/>
            <a:miter lim="800000"/>
            <a:headEnd/>
            <a:tailEnd/>
          </a:ln>
        </p:spPr>
        <p:txBody>
          <a:bodyPr>
            <a:spAutoFit/>
          </a:bodyPr>
          <a:lstStyle/>
          <a:p>
            <a:pPr algn="ctr" eaLnBrk="0" hangingPunct="0"/>
            <a:r>
              <a:rPr lang="en-US" sz="3600" b="1">
                <a:solidFill>
                  <a:srgbClr val="FF0000"/>
                </a:solidFill>
                <a:latin typeface="Times New Roman" pitchFamily="18" charset="0"/>
              </a:rPr>
              <a:t>Seminar </a:t>
            </a:r>
          </a:p>
          <a:p>
            <a:pPr algn="ctr" eaLnBrk="0" hangingPunct="0"/>
            <a:r>
              <a:rPr lang="en-US" sz="3600" b="1">
                <a:solidFill>
                  <a:srgbClr val="FF0000"/>
                </a:solidFill>
                <a:latin typeface="Times New Roman" pitchFamily="18" charset="0"/>
              </a:rPr>
              <a:t>On </a:t>
            </a:r>
          </a:p>
          <a:p>
            <a:pPr algn="ctr" eaLnBrk="0" hangingPunct="0"/>
            <a:r>
              <a:rPr lang="en-US" sz="3600" b="1">
                <a:solidFill>
                  <a:srgbClr val="FF0000"/>
                </a:solidFill>
                <a:latin typeface="Calibri" pitchFamily="34" charset="0"/>
              </a:rPr>
              <a:t>Lathe Machine</a:t>
            </a:r>
            <a:endParaRPr lang="en-US" sz="3600">
              <a:solidFill>
                <a:srgbClr val="FF0000"/>
              </a:solidFill>
              <a:latin typeface="Calibri" pitchFamily="34" charset="0"/>
            </a:endParaRPr>
          </a:p>
          <a:p>
            <a:pPr algn="ctr" eaLnBrk="0" hangingPunct="0"/>
            <a:r>
              <a:rPr lang="en-US" sz="2400" b="1">
                <a:solidFill>
                  <a:srgbClr val="CC0000"/>
                </a:solidFill>
                <a:latin typeface="Calibri" pitchFamily="34" charset="0"/>
              </a:rPr>
              <a:t> </a:t>
            </a:r>
          </a:p>
        </p:txBody>
      </p:sp>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p:cNvSpPr>
            <a:spLocks noGrp="1"/>
          </p:cNvSpPr>
          <p:nvPr>
            <p:ph type="title"/>
          </p:nvPr>
        </p:nvSpPr>
        <p:spPr/>
        <p:txBody>
          <a:bodyPr/>
          <a:lstStyle/>
          <a:p>
            <a:pPr eaLnBrk="1" hangingPunct="1"/>
            <a:r>
              <a:rPr lang="en-US" b="1" smtClean="0">
                <a:latin typeface="Tahoma" pitchFamily="34" charset="0"/>
              </a:rPr>
              <a:t>Headstock</a:t>
            </a:r>
            <a:endParaRPr lang="en-US" smtClean="0"/>
          </a:p>
        </p:txBody>
      </p:sp>
      <p:sp>
        <p:nvSpPr>
          <p:cNvPr id="14339" name="Content Placeholder 2"/>
          <p:cNvSpPr>
            <a:spLocks noGrp="1"/>
          </p:cNvSpPr>
          <p:nvPr>
            <p:ph idx="1"/>
          </p:nvPr>
        </p:nvSpPr>
        <p:spPr/>
        <p:txBody>
          <a:bodyPr/>
          <a:lstStyle/>
          <a:p>
            <a:pPr eaLnBrk="1" hangingPunct="1">
              <a:lnSpc>
                <a:spcPct val="80000"/>
              </a:lnSpc>
            </a:pPr>
            <a:r>
              <a:rPr lang="en-US" sz="2400" smtClean="0">
                <a:solidFill>
                  <a:srgbClr val="FF0000"/>
                </a:solidFill>
                <a:latin typeface="Times New Roman" pitchFamily="18" charset="0"/>
                <a:cs typeface="Times New Roman" pitchFamily="18" charset="0"/>
              </a:rPr>
              <a:t>Clamped on left-hand end of bed</a:t>
            </a:r>
          </a:p>
          <a:p>
            <a:pPr eaLnBrk="1" hangingPunct="1">
              <a:lnSpc>
                <a:spcPct val="80000"/>
              </a:lnSpc>
            </a:pPr>
            <a:r>
              <a:rPr lang="en-US" sz="2400" smtClean="0">
                <a:solidFill>
                  <a:srgbClr val="FF0000"/>
                </a:solidFill>
                <a:latin typeface="Times New Roman" pitchFamily="18" charset="0"/>
                <a:cs typeface="Times New Roman" pitchFamily="18" charset="0"/>
              </a:rPr>
              <a:t>Headstock spindle</a:t>
            </a:r>
          </a:p>
          <a:p>
            <a:pPr lvl="1" eaLnBrk="1" hangingPunct="1">
              <a:lnSpc>
                <a:spcPct val="80000"/>
              </a:lnSpc>
            </a:pPr>
            <a:r>
              <a:rPr lang="en-US" smtClean="0">
                <a:latin typeface="Times New Roman" pitchFamily="18" charset="0"/>
                <a:cs typeface="Times New Roman" pitchFamily="18" charset="0"/>
              </a:rPr>
              <a:t>Hollow cylindrical shaft supported by bearings</a:t>
            </a:r>
          </a:p>
          <a:p>
            <a:pPr lvl="2" eaLnBrk="1" hangingPunct="1">
              <a:lnSpc>
                <a:spcPct val="80000"/>
              </a:lnSpc>
            </a:pPr>
            <a:r>
              <a:rPr lang="en-US" sz="2400" smtClean="0">
                <a:latin typeface="Times New Roman" pitchFamily="18" charset="0"/>
                <a:cs typeface="Times New Roman" pitchFamily="18" charset="0"/>
              </a:rPr>
              <a:t>Provides drive through gears to work-holding devices</a:t>
            </a:r>
          </a:p>
          <a:p>
            <a:pPr lvl="1" eaLnBrk="1" hangingPunct="1">
              <a:lnSpc>
                <a:spcPct val="80000"/>
              </a:lnSpc>
            </a:pPr>
            <a:r>
              <a:rPr lang="en-US" smtClean="0">
                <a:latin typeface="Times New Roman" pitchFamily="18" charset="0"/>
                <a:cs typeface="Times New Roman" pitchFamily="18" charset="0"/>
              </a:rPr>
              <a:t>Live center, faceplate, or chuck fitted to spindle nose to hold and drive work</a:t>
            </a:r>
          </a:p>
          <a:p>
            <a:pPr eaLnBrk="1" hangingPunct="1">
              <a:lnSpc>
                <a:spcPct val="80000"/>
              </a:lnSpc>
            </a:pPr>
            <a:r>
              <a:rPr lang="en-US" sz="2400" smtClean="0">
                <a:solidFill>
                  <a:srgbClr val="FF0000"/>
                </a:solidFill>
                <a:latin typeface="Times New Roman" pitchFamily="18" charset="0"/>
                <a:cs typeface="Times New Roman" pitchFamily="18" charset="0"/>
              </a:rPr>
              <a:t>Driven by stepped pulley or transmission gears</a:t>
            </a:r>
          </a:p>
          <a:p>
            <a:pPr eaLnBrk="1" hangingPunct="1">
              <a:lnSpc>
                <a:spcPct val="80000"/>
              </a:lnSpc>
            </a:pPr>
            <a:r>
              <a:rPr lang="en-US" sz="2400" smtClean="0">
                <a:solidFill>
                  <a:srgbClr val="FF0000"/>
                </a:solidFill>
                <a:latin typeface="Times New Roman" pitchFamily="18" charset="0"/>
                <a:cs typeface="Times New Roman" pitchFamily="18" charset="0"/>
              </a:rPr>
              <a:t>Feed reverse lever </a:t>
            </a:r>
          </a:p>
          <a:p>
            <a:pPr lvl="1" eaLnBrk="1" hangingPunct="1">
              <a:lnSpc>
                <a:spcPct val="80000"/>
              </a:lnSpc>
            </a:pPr>
            <a:r>
              <a:rPr lang="en-US" smtClean="0">
                <a:latin typeface="Times New Roman" pitchFamily="18" charset="0"/>
                <a:cs typeface="Times New Roman" pitchFamily="18" charset="0"/>
              </a:rPr>
              <a:t>Reverses rotation of feed rod and lead screw</a:t>
            </a:r>
          </a:p>
          <a:p>
            <a:pPr eaLnBrk="1" hangingPunct="1"/>
            <a:endParaRPr lang="en-US" sz="2400" smtClean="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p:cNvSpPr>
            <a:spLocks noGrp="1"/>
          </p:cNvSpPr>
          <p:nvPr>
            <p:ph type="title"/>
          </p:nvPr>
        </p:nvSpPr>
        <p:spPr/>
        <p:txBody>
          <a:bodyPr/>
          <a:lstStyle/>
          <a:p>
            <a:pPr eaLnBrk="1" hangingPunct="1"/>
            <a:r>
              <a:rPr lang="en-US" b="1" smtClean="0">
                <a:latin typeface="Tahoma" pitchFamily="34" charset="0"/>
              </a:rPr>
              <a:t>Headstock…</a:t>
            </a:r>
            <a:endParaRPr lang="en-US" smtClean="0"/>
          </a:p>
        </p:txBody>
      </p:sp>
      <p:pic>
        <p:nvPicPr>
          <p:cNvPr id="15363" name="Picture 5" descr="Lathe Headstock"/>
          <p:cNvPicPr>
            <a:picLocks noGrp="1" noChangeAspect="1" noChangeArrowheads="1"/>
          </p:cNvPicPr>
          <p:nvPr>
            <p:ph idx="1"/>
          </p:nvPr>
        </p:nvPicPr>
        <p:blipFill>
          <a:blip r:embed="rId2" cstate="print"/>
          <a:srcRect/>
          <a:stretch>
            <a:fillRect/>
          </a:stretch>
        </p:blipFill>
        <p:spPr>
          <a:xfrm>
            <a:off x="2000250" y="2414588"/>
            <a:ext cx="5143500" cy="3429000"/>
          </a:xfrm>
          <a:noFill/>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p:cNvSpPr>
            <a:spLocks noGrp="1"/>
          </p:cNvSpPr>
          <p:nvPr>
            <p:ph type="title"/>
          </p:nvPr>
        </p:nvSpPr>
        <p:spPr/>
        <p:txBody>
          <a:bodyPr/>
          <a:lstStyle/>
          <a:p>
            <a:pPr eaLnBrk="1" hangingPunct="1"/>
            <a:r>
              <a:rPr lang="en-US" b="1" smtClean="0">
                <a:latin typeface="Tahoma" pitchFamily="34" charset="0"/>
              </a:rPr>
              <a:t>Quick-Change Gearbox</a:t>
            </a:r>
            <a:endParaRPr lang="en-US" smtClean="0"/>
          </a:p>
        </p:txBody>
      </p:sp>
      <p:sp>
        <p:nvSpPr>
          <p:cNvPr id="16387" name="Content Placeholder 2"/>
          <p:cNvSpPr>
            <a:spLocks noGrp="1"/>
          </p:cNvSpPr>
          <p:nvPr>
            <p:ph idx="1"/>
          </p:nvPr>
        </p:nvSpPr>
        <p:spPr/>
        <p:txBody>
          <a:bodyPr/>
          <a:lstStyle/>
          <a:p>
            <a:pPr eaLnBrk="1" hangingPunct="1"/>
            <a:r>
              <a:rPr lang="en-US" sz="2400" smtClean="0">
                <a:solidFill>
                  <a:srgbClr val="FF0000"/>
                </a:solidFill>
                <a:latin typeface="Times New Roman" pitchFamily="18" charset="0"/>
                <a:cs typeface="Times New Roman" pitchFamily="18" charset="0"/>
              </a:rPr>
              <a:t>Contains number of different-size gears</a:t>
            </a:r>
          </a:p>
          <a:p>
            <a:pPr eaLnBrk="1" hangingPunct="1"/>
            <a:r>
              <a:rPr lang="en-US" sz="2400" smtClean="0">
                <a:solidFill>
                  <a:srgbClr val="FF0000"/>
                </a:solidFill>
                <a:latin typeface="Times New Roman" pitchFamily="18" charset="0"/>
                <a:cs typeface="Times New Roman" pitchFamily="18" charset="0"/>
              </a:rPr>
              <a:t>Provides feed rod and lead-screw with </a:t>
            </a:r>
            <a:r>
              <a:rPr lang="en-US" sz="2400" smtClean="0">
                <a:latin typeface="Times New Roman" pitchFamily="18" charset="0"/>
                <a:cs typeface="Times New Roman" pitchFamily="18" charset="0"/>
              </a:rPr>
              <a:t>various speeds for turning and thread-cutting operations</a:t>
            </a:r>
          </a:p>
          <a:p>
            <a:pPr lvl="1" eaLnBrk="1" hangingPunct="1"/>
            <a:r>
              <a:rPr lang="en-US" smtClean="0">
                <a:latin typeface="Times New Roman" pitchFamily="18" charset="0"/>
                <a:cs typeface="Times New Roman" pitchFamily="18" charset="0"/>
              </a:rPr>
              <a:t>Feed rod advances carriage when automatic feed lever engaged</a:t>
            </a:r>
          </a:p>
          <a:p>
            <a:pPr lvl="1" eaLnBrk="1" hangingPunct="1"/>
            <a:r>
              <a:rPr lang="en-US" smtClean="0">
                <a:latin typeface="Times New Roman" pitchFamily="18" charset="0"/>
                <a:cs typeface="Times New Roman" pitchFamily="18" charset="0"/>
              </a:rPr>
              <a:t>Lead screw advances the carriage for thread-cutting operations when split-nut lever engaged</a:t>
            </a:r>
          </a:p>
          <a:p>
            <a:pPr eaLnBrk="1" hangingPunct="1"/>
            <a:endParaRPr lang="en-US" sz="2400" smtClean="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p:cNvSpPr>
            <a:spLocks noGrp="1"/>
          </p:cNvSpPr>
          <p:nvPr>
            <p:ph type="title"/>
          </p:nvPr>
        </p:nvSpPr>
        <p:spPr/>
        <p:txBody>
          <a:bodyPr/>
          <a:lstStyle/>
          <a:p>
            <a:pPr eaLnBrk="1" hangingPunct="1"/>
            <a:r>
              <a:rPr lang="en-US" b="1" smtClean="0">
                <a:latin typeface="Tahoma" pitchFamily="34" charset="0"/>
              </a:rPr>
              <a:t>Quick-Change Gearbox</a:t>
            </a:r>
            <a:endParaRPr lang="en-US" smtClean="0"/>
          </a:p>
        </p:txBody>
      </p:sp>
      <p:pic>
        <p:nvPicPr>
          <p:cNvPr id="17411" name="Picture 5" descr="Lathe Gear Mechanism"/>
          <p:cNvPicPr>
            <a:picLocks noGrp="1" noChangeAspect="1" noChangeArrowheads="1"/>
          </p:cNvPicPr>
          <p:nvPr>
            <p:ph idx="1"/>
          </p:nvPr>
        </p:nvPicPr>
        <p:blipFill>
          <a:blip r:embed="rId2" cstate="print"/>
          <a:srcRect/>
          <a:stretch>
            <a:fillRect/>
          </a:stretch>
        </p:blipFill>
        <p:spPr>
          <a:xfrm>
            <a:off x="3033713" y="3024188"/>
            <a:ext cx="3076575" cy="2211387"/>
          </a:xfrm>
          <a:noFill/>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p:cNvSpPr>
            <a:spLocks noGrp="1"/>
          </p:cNvSpPr>
          <p:nvPr>
            <p:ph type="title"/>
          </p:nvPr>
        </p:nvSpPr>
        <p:spPr>
          <a:xfrm>
            <a:off x="457200" y="685800"/>
            <a:ext cx="8229600" cy="1143000"/>
          </a:xfrm>
        </p:spPr>
        <p:txBody>
          <a:bodyPr/>
          <a:lstStyle/>
          <a:p>
            <a:pPr eaLnBrk="1" hangingPunct="1"/>
            <a:r>
              <a:rPr lang="en-US" b="1" smtClean="0">
                <a:latin typeface="Tahoma" pitchFamily="34" charset="0"/>
              </a:rPr>
              <a:t>Carriage</a:t>
            </a:r>
            <a:endParaRPr lang="en-US" smtClean="0"/>
          </a:p>
        </p:txBody>
      </p:sp>
      <p:sp>
        <p:nvSpPr>
          <p:cNvPr id="18435" name="Content Placeholder 2"/>
          <p:cNvSpPr>
            <a:spLocks noGrp="1"/>
          </p:cNvSpPr>
          <p:nvPr>
            <p:ph idx="1"/>
          </p:nvPr>
        </p:nvSpPr>
        <p:spPr/>
        <p:txBody>
          <a:bodyPr/>
          <a:lstStyle/>
          <a:p>
            <a:pPr eaLnBrk="1" hangingPunct="1"/>
            <a:r>
              <a:rPr lang="en-US" sz="2400" smtClean="0">
                <a:solidFill>
                  <a:srgbClr val="FF0000"/>
                </a:solidFill>
                <a:latin typeface="Times New Roman" pitchFamily="18" charset="0"/>
                <a:cs typeface="Times New Roman" pitchFamily="18" charset="0"/>
              </a:rPr>
              <a:t>Used to move cutting tool along lathe bed</a:t>
            </a:r>
          </a:p>
          <a:p>
            <a:pPr eaLnBrk="1" hangingPunct="1"/>
            <a:r>
              <a:rPr lang="en-US" sz="2400" smtClean="0">
                <a:solidFill>
                  <a:srgbClr val="FF0000"/>
                </a:solidFill>
                <a:latin typeface="Times New Roman" pitchFamily="18" charset="0"/>
                <a:cs typeface="Times New Roman" pitchFamily="18" charset="0"/>
              </a:rPr>
              <a:t>Consists of three main parts</a:t>
            </a:r>
          </a:p>
          <a:p>
            <a:pPr lvl="1" eaLnBrk="1" hangingPunct="1"/>
            <a:r>
              <a:rPr lang="en-US" smtClean="0">
                <a:latin typeface="Times New Roman" pitchFamily="18" charset="0"/>
                <a:cs typeface="Times New Roman" pitchFamily="18" charset="0"/>
              </a:rPr>
              <a:t>Saddle</a:t>
            </a:r>
          </a:p>
          <a:p>
            <a:pPr lvl="2" eaLnBrk="1" hangingPunct="1"/>
            <a:r>
              <a:rPr lang="en-US" sz="2400" smtClean="0">
                <a:latin typeface="Times New Roman" pitchFamily="18" charset="0"/>
                <a:cs typeface="Times New Roman" pitchFamily="18" charset="0"/>
              </a:rPr>
              <a:t>H-shaped casting mounted on top of lathe ways, provides means of mounting cross-slide and apron</a:t>
            </a:r>
          </a:p>
          <a:p>
            <a:pPr lvl="1" eaLnBrk="1" hangingPunct="1"/>
            <a:r>
              <a:rPr lang="en-US" smtClean="0">
                <a:latin typeface="Times New Roman" pitchFamily="18" charset="0"/>
                <a:cs typeface="Times New Roman" pitchFamily="18" charset="0"/>
              </a:rPr>
              <a:t>Cross-slide</a:t>
            </a:r>
          </a:p>
          <a:p>
            <a:pPr lvl="1" eaLnBrk="1" hangingPunct="1"/>
            <a:r>
              <a:rPr lang="en-US" smtClean="0">
                <a:latin typeface="Times New Roman" pitchFamily="18" charset="0"/>
                <a:cs typeface="Times New Roman" pitchFamily="18" charset="0"/>
              </a:rPr>
              <a:t>Apron</a:t>
            </a:r>
          </a:p>
          <a:p>
            <a:pPr eaLnBrk="1" hangingPunct="1"/>
            <a:endParaRPr lang="en-US" sz="2400" smtClean="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1"/>
          <p:cNvSpPr>
            <a:spLocks noGrp="1"/>
          </p:cNvSpPr>
          <p:nvPr>
            <p:ph type="title"/>
          </p:nvPr>
        </p:nvSpPr>
        <p:spPr/>
        <p:txBody>
          <a:bodyPr/>
          <a:lstStyle/>
          <a:p>
            <a:pPr eaLnBrk="1" hangingPunct="1"/>
            <a:r>
              <a:rPr lang="en-US" b="1" smtClean="0">
                <a:latin typeface="Tahoma" pitchFamily="34" charset="0"/>
              </a:rPr>
              <a:t>Carriage…</a:t>
            </a:r>
            <a:endParaRPr lang="en-US" smtClean="0"/>
          </a:p>
        </p:txBody>
      </p:sp>
      <p:pic>
        <p:nvPicPr>
          <p:cNvPr id="19459" name="Picture 5" descr="Lathe Carriage 2"/>
          <p:cNvPicPr>
            <a:picLocks noGrp="1" noChangeAspect="1" noChangeArrowheads="1"/>
          </p:cNvPicPr>
          <p:nvPr>
            <p:ph idx="1"/>
          </p:nvPr>
        </p:nvPicPr>
        <p:blipFill>
          <a:blip r:embed="rId2" cstate="print"/>
          <a:srcRect/>
          <a:stretch>
            <a:fillRect/>
          </a:stretch>
        </p:blipFill>
        <p:spPr>
          <a:xfrm>
            <a:off x="2743200" y="2673350"/>
            <a:ext cx="3657600" cy="2913063"/>
          </a:xfrm>
          <a:noFill/>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eaLnBrk="1" fontAlgn="auto" hangingPunct="1">
              <a:spcAft>
                <a:spcPts val="0"/>
              </a:spcAft>
              <a:defRPr/>
            </a:pPr>
            <a:r>
              <a:rPr lang="en-US" b="1" dirty="0" smtClean="0"/>
              <a:t>Advantages </a:t>
            </a:r>
            <a:br>
              <a:rPr lang="en-US" b="1" dirty="0" smtClean="0"/>
            </a:br>
            <a:endParaRPr lang="en-US" dirty="0"/>
          </a:p>
        </p:txBody>
      </p:sp>
      <p:sp>
        <p:nvSpPr>
          <p:cNvPr id="20483" name="Content Placeholder 2"/>
          <p:cNvSpPr>
            <a:spLocks noGrp="1"/>
          </p:cNvSpPr>
          <p:nvPr>
            <p:ph idx="1"/>
          </p:nvPr>
        </p:nvSpPr>
        <p:spPr/>
        <p:txBody>
          <a:bodyPr/>
          <a:lstStyle/>
          <a:p>
            <a:pPr eaLnBrk="1" hangingPunct="1">
              <a:buFont typeface="Wingdings 2" pitchFamily="18" charset="2"/>
              <a:buNone/>
            </a:pPr>
            <a:r>
              <a:rPr lang="en-US" sz="2400" b="1" smtClean="0">
                <a:solidFill>
                  <a:srgbClr val="FF0000"/>
                </a:solidFill>
                <a:latin typeface="Times New Roman" pitchFamily="18" charset="0"/>
                <a:cs typeface="Times New Roman" pitchFamily="18" charset="0"/>
              </a:rPr>
              <a:t>Accuracy</a:t>
            </a:r>
          </a:p>
          <a:p>
            <a:pPr eaLnBrk="1" hangingPunct="1">
              <a:buFont typeface="Wingdings 2" pitchFamily="18" charset="2"/>
              <a:buNone/>
            </a:pPr>
            <a:r>
              <a:rPr lang="en-US" sz="2400" b="1" smtClean="0">
                <a:solidFill>
                  <a:srgbClr val="FF0000"/>
                </a:solidFill>
                <a:latin typeface="Times New Roman" pitchFamily="18" charset="0"/>
                <a:cs typeface="Times New Roman" pitchFamily="18" charset="0"/>
              </a:rPr>
              <a:t>Speed </a:t>
            </a:r>
          </a:p>
          <a:p>
            <a:pPr eaLnBrk="1" hangingPunct="1">
              <a:buFont typeface="Wingdings 2" pitchFamily="18" charset="2"/>
              <a:buNone/>
            </a:pPr>
            <a:r>
              <a:rPr lang="en-US" sz="2400" b="1" smtClean="0">
                <a:solidFill>
                  <a:srgbClr val="FF0000"/>
                </a:solidFill>
                <a:latin typeface="Times New Roman" pitchFamily="18" charset="0"/>
                <a:cs typeface="Times New Roman" pitchFamily="18" charset="0"/>
              </a:rPr>
              <a:t>Cost Effectiveness</a:t>
            </a:r>
          </a:p>
          <a:p>
            <a:pPr eaLnBrk="1" hangingPunct="1">
              <a:buFont typeface="Wingdings 2" pitchFamily="18" charset="2"/>
              <a:buNone/>
            </a:pPr>
            <a:endParaRPr lang="en-US" smtClean="0"/>
          </a:p>
          <a:p>
            <a:pPr eaLnBrk="1" hangingPunct="1"/>
            <a:endParaRPr lang="en-US" smtClean="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eaLnBrk="1" fontAlgn="auto" hangingPunct="1">
              <a:spcAft>
                <a:spcPts val="0"/>
              </a:spcAft>
              <a:defRPr/>
            </a:pPr>
            <a:r>
              <a:rPr lang="en-US" dirty="0" smtClean="0"/>
              <a:t> </a:t>
            </a:r>
            <a:br>
              <a:rPr lang="en-US" dirty="0" smtClean="0"/>
            </a:br>
            <a:r>
              <a:rPr lang="en-US" b="1" dirty="0" smtClean="0"/>
              <a:t>Types of Lathes</a:t>
            </a:r>
            <a:r>
              <a:rPr lang="en-US" dirty="0" smtClean="0"/>
              <a:t> </a:t>
            </a:r>
            <a:br>
              <a:rPr lang="en-US" dirty="0" smtClean="0"/>
            </a:br>
            <a:r>
              <a:rPr lang="en-US" b="1" dirty="0" smtClean="0"/>
              <a:t> </a:t>
            </a:r>
            <a:endParaRPr lang="en-US" dirty="0"/>
          </a:p>
        </p:txBody>
      </p:sp>
      <p:sp>
        <p:nvSpPr>
          <p:cNvPr id="21507" name="Content Placeholder 2"/>
          <p:cNvSpPr>
            <a:spLocks noGrp="1"/>
          </p:cNvSpPr>
          <p:nvPr>
            <p:ph idx="1"/>
          </p:nvPr>
        </p:nvSpPr>
        <p:spPr/>
        <p:txBody>
          <a:bodyPr/>
          <a:lstStyle/>
          <a:p>
            <a:pPr eaLnBrk="1" hangingPunct="1"/>
            <a:r>
              <a:rPr lang="en-US" sz="2400" smtClean="0">
                <a:solidFill>
                  <a:srgbClr val="FF0000"/>
                </a:solidFill>
                <a:latin typeface="Times New Roman" pitchFamily="18" charset="0"/>
                <a:cs typeface="Times New Roman" pitchFamily="18" charset="0"/>
              </a:rPr>
              <a:t>Engine lathe</a:t>
            </a:r>
          </a:p>
          <a:p>
            <a:pPr lvl="1" eaLnBrk="1" hangingPunct="1">
              <a:buFont typeface="Wingdings 2" pitchFamily="18" charset="2"/>
              <a:buNone/>
            </a:pPr>
            <a:r>
              <a:rPr lang="en-US" smtClean="0">
                <a:latin typeface="Times New Roman" pitchFamily="18" charset="0"/>
                <a:cs typeface="Times New Roman" pitchFamily="18" charset="0"/>
              </a:rPr>
              <a:t>Not production lathe, found in school shops, tool rooms, and job shops</a:t>
            </a:r>
          </a:p>
          <a:p>
            <a:pPr lvl="1" eaLnBrk="1" hangingPunct="1">
              <a:buFont typeface="Wingdings 2" pitchFamily="18" charset="2"/>
              <a:buNone/>
            </a:pPr>
            <a:r>
              <a:rPr lang="en-US" smtClean="0">
                <a:latin typeface="Times New Roman" pitchFamily="18" charset="0"/>
                <a:cs typeface="Times New Roman" pitchFamily="18" charset="0"/>
              </a:rPr>
              <a:t>Primarily for single piece or short runs</a:t>
            </a:r>
          </a:p>
          <a:p>
            <a:pPr lvl="1" eaLnBrk="1" hangingPunct="1">
              <a:buFont typeface="Wingdings 2" pitchFamily="18" charset="2"/>
              <a:buNone/>
            </a:pPr>
            <a:r>
              <a:rPr lang="en-US" smtClean="0">
                <a:latin typeface="Times New Roman" pitchFamily="18" charset="0"/>
                <a:cs typeface="Times New Roman" pitchFamily="18" charset="0"/>
              </a:rPr>
              <a:t>Manually operated</a:t>
            </a:r>
          </a:p>
          <a:p>
            <a:pPr eaLnBrk="1" hangingPunct="1"/>
            <a:endParaRPr lang="en-US" sz="2400" smtClean="0">
              <a:latin typeface="Times New Roman" pitchFamily="18" charset="0"/>
              <a:cs typeface="Times New Roman" pitchFamily="18" charset="0"/>
            </a:endParaRPr>
          </a:p>
        </p:txBody>
      </p:sp>
      <p:pic>
        <p:nvPicPr>
          <p:cNvPr id="21508" name="Picture 3" descr="img1"/>
          <p:cNvPicPr>
            <a:picLocks noChangeAspect="1" noChangeArrowheads="1"/>
          </p:cNvPicPr>
          <p:nvPr/>
        </p:nvPicPr>
        <p:blipFill>
          <a:blip r:embed="rId2" cstate="print"/>
          <a:srcRect/>
          <a:stretch>
            <a:fillRect/>
          </a:stretch>
        </p:blipFill>
        <p:spPr bwMode="auto">
          <a:xfrm>
            <a:off x="4572000" y="4038600"/>
            <a:ext cx="3513138" cy="22098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eaLnBrk="1" fontAlgn="auto" hangingPunct="1">
              <a:spcAft>
                <a:spcPts val="0"/>
              </a:spcAft>
              <a:defRPr/>
            </a:pPr>
            <a:r>
              <a:rPr lang="en-US" dirty="0" smtClean="0"/>
              <a:t> </a:t>
            </a:r>
            <a:br>
              <a:rPr lang="en-US" dirty="0" smtClean="0"/>
            </a:br>
            <a:r>
              <a:rPr lang="en-US" b="1" dirty="0" smtClean="0"/>
              <a:t>Special Types of Lathes</a:t>
            </a:r>
            <a:r>
              <a:rPr lang="en-US" dirty="0" smtClean="0"/>
              <a:t/>
            </a:r>
            <a:br>
              <a:rPr lang="en-US" dirty="0" smtClean="0"/>
            </a:br>
            <a:endParaRPr lang="en-US" dirty="0"/>
          </a:p>
        </p:txBody>
      </p:sp>
      <p:sp>
        <p:nvSpPr>
          <p:cNvPr id="22531" name="Content Placeholder 2"/>
          <p:cNvSpPr>
            <a:spLocks noGrp="1"/>
          </p:cNvSpPr>
          <p:nvPr>
            <p:ph idx="1"/>
          </p:nvPr>
        </p:nvSpPr>
        <p:spPr>
          <a:xfrm>
            <a:off x="457200" y="1600200"/>
            <a:ext cx="8686800" cy="5029200"/>
          </a:xfrm>
        </p:spPr>
        <p:txBody>
          <a:bodyPr/>
          <a:lstStyle/>
          <a:p>
            <a:pPr eaLnBrk="1" hangingPunct="1"/>
            <a:r>
              <a:rPr lang="en-US" sz="2400" b="1" smtClean="0">
                <a:latin typeface="Times New Roman" pitchFamily="18" charset="0"/>
                <a:cs typeface="Times New Roman" pitchFamily="18" charset="0"/>
              </a:rPr>
              <a:t>Turret lathe</a:t>
            </a:r>
            <a:endParaRPr lang="en-US" sz="2400" smtClean="0">
              <a:latin typeface="Times New Roman" pitchFamily="18" charset="0"/>
              <a:cs typeface="Times New Roman" pitchFamily="18" charset="0"/>
            </a:endParaRPr>
          </a:p>
          <a:p>
            <a:pPr lvl="1" eaLnBrk="1" hangingPunct="1">
              <a:buFont typeface="Wingdings 2" pitchFamily="18" charset="2"/>
              <a:buNone/>
            </a:pPr>
            <a:r>
              <a:rPr lang="en-US" smtClean="0">
                <a:latin typeface="Times New Roman" pitchFamily="18" charset="0"/>
                <a:cs typeface="Times New Roman" pitchFamily="18" charset="0"/>
              </a:rPr>
              <a:t>Used when many duplicate parts required</a:t>
            </a:r>
          </a:p>
          <a:p>
            <a:pPr lvl="1" eaLnBrk="1" hangingPunct="1">
              <a:buFont typeface="Wingdings 2" pitchFamily="18" charset="2"/>
              <a:buNone/>
            </a:pPr>
            <a:r>
              <a:rPr lang="en-US" smtClean="0">
                <a:latin typeface="Times New Roman" pitchFamily="18" charset="0"/>
                <a:cs typeface="Times New Roman" pitchFamily="18" charset="0"/>
              </a:rPr>
              <a:t>Equipped with multisided tool post (turret) to which several different cutting tools mounted</a:t>
            </a:r>
          </a:p>
          <a:p>
            <a:pPr lvl="2" eaLnBrk="1" hangingPunct="1">
              <a:buFont typeface="Wingdings 2" pitchFamily="18" charset="2"/>
              <a:buNone/>
            </a:pPr>
            <a:r>
              <a:rPr lang="en-US" sz="2400" smtClean="0">
                <a:latin typeface="Times New Roman" pitchFamily="18" charset="0"/>
                <a:cs typeface="Times New Roman" pitchFamily="18" charset="0"/>
              </a:rPr>
              <a:t>Employed in given sequence</a:t>
            </a:r>
          </a:p>
          <a:p>
            <a:pPr eaLnBrk="1" hangingPunct="1"/>
            <a:endParaRPr lang="en-US" sz="2400" smtClean="0">
              <a:latin typeface="Times New Roman" pitchFamily="18" charset="0"/>
              <a:cs typeface="Times New Roman" pitchFamily="18" charset="0"/>
            </a:endParaRPr>
          </a:p>
        </p:txBody>
      </p:sp>
      <p:pic>
        <p:nvPicPr>
          <p:cNvPr id="22532" name="Picture 3" descr="Turret Lathe 1"/>
          <p:cNvPicPr>
            <a:picLocks noChangeAspect="1" noChangeArrowheads="1"/>
          </p:cNvPicPr>
          <p:nvPr/>
        </p:nvPicPr>
        <p:blipFill>
          <a:blip r:embed="rId2" cstate="print"/>
          <a:srcRect/>
          <a:stretch>
            <a:fillRect/>
          </a:stretch>
        </p:blipFill>
        <p:spPr bwMode="auto">
          <a:xfrm>
            <a:off x="5181600" y="4114800"/>
            <a:ext cx="3702050" cy="25146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le 1"/>
          <p:cNvSpPr>
            <a:spLocks noGrp="1"/>
          </p:cNvSpPr>
          <p:nvPr>
            <p:ph type="title"/>
          </p:nvPr>
        </p:nvSpPr>
        <p:spPr/>
        <p:txBody>
          <a:bodyPr/>
          <a:lstStyle/>
          <a:p>
            <a:pPr eaLnBrk="1" hangingPunct="1"/>
            <a:r>
              <a:rPr lang="en-US" sz="4500" smtClean="0"/>
              <a:t> </a:t>
            </a:r>
            <a:br>
              <a:rPr lang="en-US" sz="4500" smtClean="0"/>
            </a:br>
            <a:r>
              <a:rPr lang="en-US" sz="4500" b="1" smtClean="0"/>
              <a:t>Special Types of Lathes…</a:t>
            </a:r>
            <a:r>
              <a:rPr lang="en-US" sz="4500" smtClean="0"/>
              <a:t/>
            </a:r>
            <a:br>
              <a:rPr lang="en-US" sz="4500" smtClean="0"/>
            </a:br>
            <a:endParaRPr lang="en-US" sz="4500" smtClean="0"/>
          </a:p>
        </p:txBody>
      </p:sp>
      <p:sp>
        <p:nvSpPr>
          <p:cNvPr id="23555" name="Content Placeholder 2"/>
          <p:cNvSpPr>
            <a:spLocks noGrp="1"/>
          </p:cNvSpPr>
          <p:nvPr>
            <p:ph idx="1"/>
          </p:nvPr>
        </p:nvSpPr>
        <p:spPr>
          <a:xfrm>
            <a:off x="457200" y="1600200"/>
            <a:ext cx="8229600" cy="4876800"/>
          </a:xfrm>
        </p:spPr>
        <p:txBody>
          <a:bodyPr/>
          <a:lstStyle/>
          <a:p>
            <a:pPr eaLnBrk="1" hangingPunct="1"/>
            <a:r>
              <a:rPr lang="en-US" sz="2400" b="1" smtClean="0">
                <a:solidFill>
                  <a:srgbClr val="FF0000"/>
                </a:solidFill>
                <a:latin typeface="Times New Roman" pitchFamily="18" charset="0"/>
                <a:cs typeface="Times New Roman" pitchFamily="18" charset="0"/>
              </a:rPr>
              <a:t>Single- and multiple-spindle automatic lathes</a:t>
            </a:r>
            <a:endParaRPr lang="en-US" sz="2400" smtClean="0">
              <a:solidFill>
                <a:srgbClr val="FF0000"/>
              </a:solidFill>
              <a:latin typeface="Times New Roman" pitchFamily="18" charset="0"/>
              <a:cs typeface="Times New Roman" pitchFamily="18" charset="0"/>
            </a:endParaRPr>
          </a:p>
          <a:p>
            <a:pPr lvl="1" eaLnBrk="1" hangingPunct="1">
              <a:buFont typeface="Wingdings" pitchFamily="2" charset="2"/>
              <a:buChar char="§"/>
            </a:pPr>
            <a:r>
              <a:rPr lang="en-US" smtClean="0">
                <a:latin typeface="Times New Roman" pitchFamily="18" charset="0"/>
                <a:cs typeface="Times New Roman" pitchFamily="18" charset="0"/>
              </a:rPr>
              <a:t>Six or eight different operations may be performed on many parts at the same time</a:t>
            </a:r>
          </a:p>
          <a:p>
            <a:pPr lvl="1" eaLnBrk="1" hangingPunct="1">
              <a:buFont typeface="Wingdings" pitchFamily="2" charset="2"/>
              <a:buChar char="§"/>
            </a:pPr>
            <a:r>
              <a:rPr lang="en-US" smtClean="0">
                <a:latin typeface="Times New Roman" pitchFamily="18" charset="0"/>
                <a:cs typeface="Times New Roman" pitchFamily="18" charset="0"/>
              </a:rPr>
              <a:t>Will produce parts for as long as required</a:t>
            </a:r>
          </a:p>
          <a:p>
            <a:pPr eaLnBrk="1" hangingPunct="1"/>
            <a:r>
              <a:rPr lang="en-US" sz="2400" b="1" smtClean="0">
                <a:solidFill>
                  <a:srgbClr val="FF0000"/>
                </a:solidFill>
                <a:latin typeface="Times New Roman" pitchFamily="18" charset="0"/>
                <a:cs typeface="Times New Roman" pitchFamily="18" charset="0"/>
              </a:rPr>
              <a:t>Tracer lathes</a:t>
            </a:r>
            <a:endParaRPr lang="en-US" sz="2400" smtClean="0">
              <a:solidFill>
                <a:srgbClr val="FF0000"/>
              </a:solidFill>
              <a:latin typeface="Times New Roman" pitchFamily="18" charset="0"/>
              <a:cs typeface="Times New Roman" pitchFamily="18" charset="0"/>
            </a:endParaRPr>
          </a:p>
          <a:p>
            <a:pPr lvl="1" eaLnBrk="1" hangingPunct="1">
              <a:buFont typeface="Wingdings" pitchFamily="2" charset="2"/>
              <a:buChar char="§"/>
            </a:pPr>
            <a:r>
              <a:rPr lang="en-US" smtClean="0">
                <a:latin typeface="Times New Roman" pitchFamily="18" charset="0"/>
                <a:cs typeface="Times New Roman" pitchFamily="18" charset="0"/>
              </a:rPr>
              <a:t>Used where a few duplicate parts required</a:t>
            </a:r>
          </a:p>
          <a:p>
            <a:pPr lvl="1" eaLnBrk="1" hangingPunct="1">
              <a:buFont typeface="Wingdings" pitchFamily="2" charset="2"/>
              <a:buChar char="§"/>
            </a:pPr>
            <a:r>
              <a:rPr lang="en-US" smtClean="0">
                <a:latin typeface="Times New Roman" pitchFamily="18" charset="0"/>
                <a:cs typeface="Times New Roman" pitchFamily="18" charset="0"/>
              </a:rPr>
              <a:t>Hydraulically operated cross-slide controlled by stylus bearing against round or flat template</a:t>
            </a:r>
          </a:p>
          <a:p>
            <a:pPr eaLnBrk="1" hangingPunct="1"/>
            <a:r>
              <a:rPr lang="en-US" sz="2400" b="1" smtClean="0">
                <a:solidFill>
                  <a:srgbClr val="FF0000"/>
                </a:solidFill>
                <a:latin typeface="Times New Roman" pitchFamily="18" charset="0"/>
                <a:cs typeface="Times New Roman" pitchFamily="18" charset="0"/>
              </a:rPr>
              <a:t>Conventional/programmable lathe</a:t>
            </a:r>
            <a:endParaRPr lang="en-US" sz="2400" smtClean="0">
              <a:solidFill>
                <a:srgbClr val="FF0000"/>
              </a:solidFill>
              <a:latin typeface="Times New Roman" pitchFamily="18" charset="0"/>
              <a:cs typeface="Times New Roman" pitchFamily="18" charset="0"/>
            </a:endParaRPr>
          </a:p>
          <a:p>
            <a:pPr lvl="1" eaLnBrk="1" hangingPunct="1">
              <a:buFont typeface="Wingdings" pitchFamily="2" charset="2"/>
              <a:buChar char="§"/>
            </a:pPr>
            <a:r>
              <a:rPr lang="en-US" smtClean="0">
                <a:latin typeface="Times New Roman" pitchFamily="18" charset="0"/>
                <a:cs typeface="Times New Roman" pitchFamily="18" charset="0"/>
              </a:rPr>
              <a:t>Operated as standard lathe or programmable lathe to automatically repeat machining operations</a:t>
            </a:r>
          </a:p>
          <a:p>
            <a:pPr eaLnBrk="1" hangingPunct="1"/>
            <a:endParaRPr lang="en-US" sz="2400" smtClean="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p:cNvSpPr>
          <p:nvPr>
            <p:ph type="title"/>
          </p:nvPr>
        </p:nvSpPr>
        <p:spPr/>
        <p:txBody>
          <a:bodyPr/>
          <a:lstStyle/>
          <a:p>
            <a:r>
              <a:rPr lang="en-US" smtClean="0"/>
              <a:t>Content </a:t>
            </a:r>
          </a:p>
        </p:txBody>
      </p:sp>
      <p:sp>
        <p:nvSpPr>
          <p:cNvPr id="6147" name="Rectangle 3"/>
          <p:cNvSpPr>
            <a:spLocks noGrp="1"/>
          </p:cNvSpPr>
          <p:nvPr>
            <p:ph type="body" idx="1"/>
          </p:nvPr>
        </p:nvSpPr>
        <p:spPr>
          <a:xfrm>
            <a:off x="457200" y="1935163"/>
            <a:ext cx="8229600" cy="4694237"/>
          </a:xfrm>
        </p:spPr>
        <p:txBody>
          <a:bodyPr/>
          <a:lstStyle/>
          <a:p>
            <a:pPr>
              <a:lnSpc>
                <a:spcPct val="80000"/>
              </a:lnSpc>
              <a:buFontTx/>
              <a:buChar char="•"/>
            </a:pPr>
            <a:r>
              <a:rPr lang="en-US" sz="2000" smtClean="0">
                <a:latin typeface="Times New Roman" pitchFamily="18" charset="0"/>
                <a:cs typeface="Times New Roman" pitchFamily="18" charset="0"/>
              </a:rPr>
              <a:t>Introduction</a:t>
            </a:r>
          </a:p>
          <a:p>
            <a:pPr>
              <a:lnSpc>
                <a:spcPct val="80000"/>
              </a:lnSpc>
              <a:buFontTx/>
              <a:buChar char="•"/>
            </a:pPr>
            <a:r>
              <a:rPr lang="en-US" sz="2000" smtClean="0">
                <a:latin typeface="Times New Roman" pitchFamily="18" charset="0"/>
                <a:cs typeface="Times New Roman" pitchFamily="18" charset="0"/>
              </a:rPr>
              <a:t>History</a:t>
            </a:r>
          </a:p>
          <a:p>
            <a:pPr>
              <a:lnSpc>
                <a:spcPct val="80000"/>
              </a:lnSpc>
              <a:buFontTx/>
              <a:buChar char="•"/>
            </a:pPr>
            <a:r>
              <a:rPr lang="en-US" sz="2000" smtClean="0">
                <a:latin typeface="Times New Roman" pitchFamily="18" charset="0"/>
                <a:cs typeface="Times New Roman" pitchFamily="18" charset="0"/>
              </a:rPr>
              <a:t>Uses</a:t>
            </a:r>
          </a:p>
          <a:p>
            <a:pPr>
              <a:lnSpc>
                <a:spcPct val="80000"/>
              </a:lnSpc>
              <a:buFontTx/>
              <a:buChar char="•"/>
            </a:pPr>
            <a:r>
              <a:rPr lang="en-US" sz="2000" smtClean="0">
                <a:latin typeface="Times New Roman" pitchFamily="18" charset="0"/>
                <a:cs typeface="Times New Roman" pitchFamily="18" charset="0"/>
              </a:rPr>
              <a:t>Operations of Lathe Machine</a:t>
            </a:r>
          </a:p>
          <a:p>
            <a:pPr>
              <a:lnSpc>
                <a:spcPct val="80000"/>
              </a:lnSpc>
              <a:buFontTx/>
              <a:buChar char="•"/>
            </a:pPr>
            <a:r>
              <a:rPr lang="en-US" sz="2000" smtClean="0">
                <a:latin typeface="Times New Roman" pitchFamily="18" charset="0"/>
                <a:cs typeface="Times New Roman" pitchFamily="18" charset="0"/>
              </a:rPr>
              <a:t>Parts of the Lathe</a:t>
            </a:r>
          </a:p>
          <a:p>
            <a:pPr>
              <a:lnSpc>
                <a:spcPct val="80000"/>
              </a:lnSpc>
              <a:buFontTx/>
              <a:buChar char="•"/>
            </a:pPr>
            <a:r>
              <a:rPr lang="en-US" sz="2000" smtClean="0">
                <a:latin typeface="Times New Roman" pitchFamily="18" charset="0"/>
                <a:cs typeface="Times New Roman" pitchFamily="18" charset="0"/>
              </a:rPr>
              <a:t>Lathe Bed</a:t>
            </a:r>
          </a:p>
          <a:p>
            <a:pPr>
              <a:lnSpc>
                <a:spcPct val="80000"/>
              </a:lnSpc>
              <a:buFontTx/>
              <a:buChar char="•"/>
            </a:pPr>
            <a:r>
              <a:rPr lang="en-US" sz="2000" smtClean="0">
                <a:latin typeface="Times New Roman" pitchFamily="18" charset="0"/>
                <a:cs typeface="Times New Roman" pitchFamily="18" charset="0"/>
              </a:rPr>
              <a:t>Headstock</a:t>
            </a:r>
          </a:p>
          <a:p>
            <a:pPr>
              <a:lnSpc>
                <a:spcPct val="80000"/>
              </a:lnSpc>
              <a:buFontTx/>
              <a:buChar char="•"/>
            </a:pPr>
            <a:r>
              <a:rPr lang="en-US" sz="2000" smtClean="0">
                <a:latin typeface="Times New Roman" pitchFamily="18" charset="0"/>
                <a:cs typeface="Times New Roman" pitchFamily="18" charset="0"/>
              </a:rPr>
              <a:t>Quick-Change Gearbox</a:t>
            </a:r>
          </a:p>
          <a:p>
            <a:pPr>
              <a:lnSpc>
                <a:spcPct val="80000"/>
              </a:lnSpc>
              <a:buFontTx/>
              <a:buChar char="•"/>
            </a:pPr>
            <a:r>
              <a:rPr lang="en-US" sz="2000" smtClean="0">
                <a:latin typeface="Times New Roman" pitchFamily="18" charset="0"/>
                <a:cs typeface="Times New Roman" pitchFamily="18" charset="0"/>
              </a:rPr>
              <a:t>Carriage</a:t>
            </a:r>
          </a:p>
          <a:p>
            <a:pPr>
              <a:lnSpc>
                <a:spcPct val="80000"/>
              </a:lnSpc>
              <a:buFontTx/>
              <a:buChar char="•"/>
            </a:pPr>
            <a:r>
              <a:rPr lang="en-US" sz="2000" smtClean="0">
                <a:latin typeface="Times New Roman" pitchFamily="18" charset="0"/>
                <a:cs typeface="Times New Roman" pitchFamily="18" charset="0"/>
              </a:rPr>
              <a:t>Advantages </a:t>
            </a:r>
          </a:p>
          <a:p>
            <a:pPr>
              <a:lnSpc>
                <a:spcPct val="80000"/>
              </a:lnSpc>
              <a:buFontTx/>
              <a:buChar char="•"/>
            </a:pPr>
            <a:r>
              <a:rPr lang="en-US" sz="2000" smtClean="0">
                <a:latin typeface="Times New Roman" pitchFamily="18" charset="0"/>
                <a:cs typeface="Times New Roman" pitchFamily="18" charset="0"/>
              </a:rPr>
              <a:t>Types </a:t>
            </a:r>
          </a:p>
          <a:p>
            <a:pPr>
              <a:lnSpc>
                <a:spcPct val="80000"/>
              </a:lnSpc>
              <a:buFontTx/>
              <a:buChar char="•"/>
            </a:pPr>
            <a:r>
              <a:rPr lang="en-US" sz="2000" smtClean="0">
                <a:latin typeface="Times New Roman" pitchFamily="18" charset="0"/>
                <a:cs typeface="Times New Roman" pitchFamily="18" charset="0"/>
              </a:rPr>
              <a:t>Special Types of Lathes</a:t>
            </a:r>
          </a:p>
          <a:p>
            <a:pPr>
              <a:lnSpc>
                <a:spcPct val="80000"/>
              </a:lnSpc>
              <a:buFontTx/>
              <a:buChar char="•"/>
            </a:pPr>
            <a:r>
              <a:rPr lang="en-US" sz="2000" smtClean="0">
                <a:latin typeface="Times New Roman" pitchFamily="18" charset="0"/>
                <a:cs typeface="Times New Roman" pitchFamily="18" charset="0"/>
              </a:rPr>
              <a:t>Conclusion </a:t>
            </a:r>
          </a:p>
          <a:p>
            <a:pPr>
              <a:lnSpc>
                <a:spcPct val="80000"/>
              </a:lnSpc>
              <a:buFontTx/>
              <a:buChar char="•"/>
            </a:pPr>
            <a:r>
              <a:rPr lang="en-US" sz="2000" smtClean="0">
                <a:latin typeface="Times New Roman" pitchFamily="18" charset="0"/>
                <a:cs typeface="Times New Roman" pitchFamily="18" charset="0"/>
              </a:rPr>
              <a:t>References</a:t>
            </a:r>
          </a:p>
          <a:p>
            <a:pPr>
              <a:lnSpc>
                <a:spcPct val="80000"/>
              </a:lnSpc>
              <a:buFontTx/>
              <a:buChar char="•"/>
            </a:pPr>
            <a:endParaRPr lang="en-US" sz="2000" smtClean="0">
              <a:latin typeface="Times New Roman" pitchFamily="18" charset="0"/>
              <a:cs typeface="Times New Roman" pitchFamily="18" charset="0"/>
            </a:endParaRPr>
          </a:p>
          <a:p>
            <a:pPr>
              <a:lnSpc>
                <a:spcPct val="80000"/>
              </a:lnSpc>
            </a:pPr>
            <a:endParaRPr lang="en-US" sz="1300" b="1" smtClean="0"/>
          </a:p>
          <a:p>
            <a:pPr>
              <a:lnSpc>
                <a:spcPct val="80000"/>
              </a:lnSpc>
            </a:pPr>
            <a:endParaRPr lang="en-US" sz="1300" b="1" smtClean="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eaLnBrk="1" fontAlgn="auto" hangingPunct="1">
              <a:spcAft>
                <a:spcPts val="0"/>
              </a:spcAft>
              <a:defRPr/>
            </a:pPr>
            <a:r>
              <a:rPr lang="en-US" b="1" dirty="0" smtClean="0"/>
              <a:t> Conclusion </a:t>
            </a:r>
            <a:r>
              <a:rPr lang="en-US" dirty="0" smtClean="0"/>
              <a:t/>
            </a:r>
            <a:br>
              <a:rPr lang="en-US" dirty="0" smtClean="0"/>
            </a:br>
            <a:endParaRPr lang="en-US" dirty="0"/>
          </a:p>
        </p:txBody>
      </p:sp>
      <p:sp>
        <p:nvSpPr>
          <p:cNvPr id="24579" name="Content Placeholder 2"/>
          <p:cNvSpPr>
            <a:spLocks noGrp="1"/>
          </p:cNvSpPr>
          <p:nvPr>
            <p:ph idx="1"/>
          </p:nvPr>
        </p:nvSpPr>
        <p:spPr/>
        <p:txBody>
          <a:bodyPr/>
          <a:lstStyle/>
          <a:p>
            <a:pPr eaLnBrk="1" hangingPunct="1"/>
            <a:r>
              <a:rPr lang="en-US" sz="2400" smtClean="0">
                <a:latin typeface="Times New Roman" pitchFamily="18" charset="0"/>
                <a:cs typeface="Times New Roman" pitchFamily="18" charset="0"/>
              </a:rPr>
              <a:t>Computerized Numerical Control (CNC) machining technology is a mouthful, but it is also fascinating by using computers to create metal parts and products for equipment and machines.</a:t>
            </a:r>
          </a:p>
          <a:p>
            <a:pPr eaLnBrk="1" hangingPunct="1"/>
            <a:r>
              <a:rPr lang="en-US" sz="2400" smtClean="0">
                <a:latin typeface="Times New Roman" pitchFamily="18" charset="0"/>
                <a:cs typeface="Times New Roman" pitchFamily="18" charset="0"/>
              </a:rPr>
              <a:t> In more simple terms, it is high-tech machining technology. </a:t>
            </a: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p:cNvSpPr>
            <a:spLocks noGrp="1"/>
          </p:cNvSpPr>
          <p:nvPr>
            <p:ph type="title"/>
          </p:nvPr>
        </p:nvSpPr>
        <p:spPr>
          <a:xfrm>
            <a:off x="457200" y="228600"/>
            <a:ext cx="8229600" cy="1143000"/>
          </a:xfrm>
        </p:spPr>
        <p:txBody>
          <a:bodyPr/>
          <a:lstStyle/>
          <a:p>
            <a:pPr eaLnBrk="1" hangingPunct="1"/>
            <a:r>
              <a:rPr lang="en-US" b="1" smtClean="0">
                <a:latin typeface="Tahoma" pitchFamily="34" charset="0"/>
              </a:rPr>
              <a:t> </a:t>
            </a:r>
            <a:br>
              <a:rPr lang="en-US" b="1" smtClean="0">
                <a:latin typeface="Tahoma" pitchFamily="34" charset="0"/>
              </a:rPr>
            </a:br>
            <a:r>
              <a:rPr lang="en-US" b="1" smtClean="0">
                <a:latin typeface="Tahoma" pitchFamily="34" charset="0"/>
              </a:rPr>
              <a:t/>
            </a:r>
            <a:br>
              <a:rPr lang="en-US" b="1" smtClean="0">
                <a:latin typeface="Tahoma" pitchFamily="34" charset="0"/>
              </a:rPr>
            </a:br>
            <a:r>
              <a:rPr lang="en-US" b="1" smtClean="0">
                <a:latin typeface="Tahoma" pitchFamily="34" charset="0"/>
              </a:rPr>
              <a:t/>
            </a:r>
            <a:br>
              <a:rPr lang="en-US" b="1" smtClean="0">
                <a:latin typeface="Tahoma" pitchFamily="34" charset="0"/>
              </a:rPr>
            </a:br>
            <a:r>
              <a:rPr lang="en-US" b="1" smtClean="0">
                <a:latin typeface="Tahoma" pitchFamily="34" charset="0"/>
              </a:rPr>
              <a:t/>
            </a:r>
            <a:br>
              <a:rPr lang="en-US" b="1" smtClean="0">
                <a:latin typeface="Tahoma" pitchFamily="34" charset="0"/>
              </a:rPr>
            </a:br>
            <a:r>
              <a:rPr lang="en-US" b="1" smtClean="0">
                <a:latin typeface="Tahoma" pitchFamily="34" charset="0"/>
              </a:rPr>
              <a:t/>
            </a:r>
            <a:br>
              <a:rPr lang="en-US" b="1" smtClean="0">
                <a:latin typeface="Tahoma" pitchFamily="34" charset="0"/>
              </a:rPr>
            </a:br>
            <a:r>
              <a:rPr lang="en-US" b="1" smtClean="0">
                <a:latin typeface="Tahoma" pitchFamily="34" charset="0"/>
              </a:rPr>
              <a:t/>
            </a:r>
            <a:br>
              <a:rPr lang="en-US" b="1" smtClean="0">
                <a:latin typeface="Tahoma" pitchFamily="34" charset="0"/>
              </a:rPr>
            </a:br>
            <a:r>
              <a:rPr lang="en-US" b="1" smtClean="0">
                <a:latin typeface="Tahoma" pitchFamily="34" charset="0"/>
              </a:rPr>
              <a:t/>
            </a:r>
            <a:br>
              <a:rPr lang="en-US" b="1" smtClean="0">
                <a:latin typeface="Tahoma" pitchFamily="34" charset="0"/>
              </a:rPr>
            </a:br>
            <a:r>
              <a:rPr lang="en-US" b="1" smtClean="0">
                <a:latin typeface="Tahoma" pitchFamily="34" charset="0"/>
              </a:rPr>
              <a:t/>
            </a:r>
            <a:br>
              <a:rPr lang="en-US" b="1" smtClean="0">
                <a:latin typeface="Tahoma" pitchFamily="34" charset="0"/>
              </a:rPr>
            </a:br>
            <a:r>
              <a:rPr lang="en-US" b="1" smtClean="0">
                <a:latin typeface="Tahoma" pitchFamily="34" charset="0"/>
              </a:rPr>
              <a:t/>
            </a:r>
            <a:br>
              <a:rPr lang="en-US" b="1" smtClean="0">
                <a:latin typeface="Tahoma" pitchFamily="34" charset="0"/>
              </a:rPr>
            </a:br>
            <a:r>
              <a:rPr lang="en-US" b="1" smtClean="0">
                <a:latin typeface="Tahoma" pitchFamily="34" charset="0"/>
              </a:rPr>
              <a:t/>
            </a:r>
            <a:br>
              <a:rPr lang="en-US" b="1" smtClean="0">
                <a:latin typeface="Tahoma" pitchFamily="34" charset="0"/>
              </a:rPr>
            </a:br>
            <a:r>
              <a:rPr lang="en-US" b="1" smtClean="0">
                <a:latin typeface="Tahoma" pitchFamily="34" charset="0"/>
              </a:rPr>
              <a:t/>
            </a:r>
            <a:br>
              <a:rPr lang="en-US" b="1" smtClean="0">
                <a:latin typeface="Tahoma" pitchFamily="34" charset="0"/>
              </a:rPr>
            </a:br>
            <a:r>
              <a:rPr lang="en-US" b="1" smtClean="0">
                <a:latin typeface="Tahoma" pitchFamily="34" charset="0"/>
              </a:rPr>
              <a:t/>
            </a:r>
            <a:br>
              <a:rPr lang="en-US" b="1" smtClean="0">
                <a:latin typeface="Tahoma" pitchFamily="34" charset="0"/>
              </a:rPr>
            </a:br>
            <a:r>
              <a:rPr lang="en-US" b="1" smtClean="0">
                <a:latin typeface="Tahoma" pitchFamily="34" charset="0"/>
              </a:rPr>
              <a:t/>
            </a:r>
            <a:br>
              <a:rPr lang="en-US" b="1" smtClean="0">
                <a:latin typeface="Tahoma" pitchFamily="34" charset="0"/>
              </a:rPr>
            </a:br>
            <a:r>
              <a:rPr lang="en-US" b="1" smtClean="0">
                <a:latin typeface="Tahoma" pitchFamily="34" charset="0"/>
              </a:rPr>
              <a:t/>
            </a:r>
            <a:br>
              <a:rPr lang="en-US" b="1" smtClean="0">
                <a:latin typeface="Tahoma" pitchFamily="34" charset="0"/>
              </a:rPr>
            </a:br>
            <a:r>
              <a:rPr lang="en-US" b="1" smtClean="0">
                <a:latin typeface="Tahoma" pitchFamily="34" charset="0"/>
              </a:rPr>
              <a:t/>
            </a:r>
            <a:br>
              <a:rPr lang="en-US" b="1" smtClean="0">
                <a:latin typeface="Tahoma" pitchFamily="34" charset="0"/>
              </a:rPr>
            </a:br>
            <a:r>
              <a:rPr lang="en-US" b="1" smtClean="0">
                <a:latin typeface="Tahoma" pitchFamily="34" charset="0"/>
              </a:rPr>
              <a:t> </a:t>
            </a:r>
            <a:r>
              <a:rPr lang="en-US" b="1" smtClean="0"/>
              <a:t/>
            </a:r>
            <a:br>
              <a:rPr lang="en-US" b="1" smtClean="0"/>
            </a:br>
            <a:r>
              <a:rPr lang="en-US" b="1" smtClean="0"/>
              <a:t> </a:t>
            </a:r>
            <a:r>
              <a:rPr lang="en-US" smtClean="0"/>
              <a:t/>
            </a:r>
            <a:br>
              <a:rPr lang="en-US" smtClean="0"/>
            </a:br>
            <a:r>
              <a:rPr lang="en-US" b="1" smtClean="0"/>
              <a:t>References </a:t>
            </a:r>
            <a:r>
              <a:rPr lang="en-US" smtClean="0"/>
              <a:t/>
            </a:r>
            <a:br>
              <a:rPr lang="en-US" smtClean="0"/>
            </a:br>
            <a:endParaRPr lang="en-US" smtClean="0"/>
          </a:p>
        </p:txBody>
      </p:sp>
      <p:sp>
        <p:nvSpPr>
          <p:cNvPr id="25603" name="Content Placeholder 2"/>
          <p:cNvSpPr>
            <a:spLocks noGrp="1"/>
          </p:cNvSpPr>
          <p:nvPr>
            <p:ph idx="1"/>
          </p:nvPr>
        </p:nvSpPr>
        <p:spPr>
          <a:xfrm>
            <a:off x="228600" y="1828800"/>
            <a:ext cx="8229600" cy="4389438"/>
          </a:xfrm>
        </p:spPr>
        <p:txBody>
          <a:bodyPr/>
          <a:lstStyle/>
          <a:p>
            <a:pPr eaLnBrk="1" hangingPunct="1"/>
            <a:r>
              <a:rPr lang="en-US" b="1" u="sng" smtClean="0">
                <a:solidFill>
                  <a:schemeClr val="hlink"/>
                </a:solidFill>
                <a:hlinkClick r:id="rId2"/>
              </a:rPr>
              <a:t>www.studymafia.org</a:t>
            </a:r>
            <a:endParaRPr lang="en-US" b="1" u="sng" smtClean="0">
              <a:solidFill>
                <a:schemeClr val="hlink"/>
              </a:solidFill>
            </a:endParaRPr>
          </a:p>
          <a:p>
            <a:pPr eaLnBrk="1" hangingPunct="1"/>
            <a:r>
              <a:rPr lang="en-US" b="1" u="sng" smtClean="0">
                <a:solidFill>
                  <a:schemeClr val="hlink"/>
                </a:solidFill>
                <a:hlinkClick r:id="rId3"/>
              </a:rPr>
              <a:t>www.google.com</a:t>
            </a:r>
            <a:endParaRPr lang="en-US" b="1" smtClean="0">
              <a:solidFill>
                <a:schemeClr val="hlink"/>
              </a:solidFill>
            </a:endParaRPr>
          </a:p>
          <a:p>
            <a:pPr eaLnBrk="1" hangingPunct="1"/>
            <a:r>
              <a:rPr lang="en-US" b="1" u="sng" smtClean="0">
                <a:solidFill>
                  <a:schemeClr val="hlink"/>
                </a:solidFill>
                <a:hlinkClick r:id="rId4"/>
              </a:rPr>
              <a:t>www.wikipedia.com</a:t>
            </a:r>
            <a:endParaRPr lang="en-US" b="1" smtClean="0">
              <a:solidFill>
                <a:schemeClr val="hlink"/>
              </a:solidFill>
            </a:endParaRPr>
          </a:p>
          <a:p>
            <a:pPr eaLnBrk="1" hangingPunct="1">
              <a:buFont typeface="Wingdings 2" pitchFamily="18" charset="2"/>
              <a:buNone/>
            </a:pPr>
            <a:endParaRPr lang="en-US" b="1" smtClean="0">
              <a:solidFill>
                <a:schemeClr val="hlink"/>
              </a:solidFill>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le 1"/>
          <p:cNvSpPr>
            <a:spLocks noGrp="1"/>
          </p:cNvSpPr>
          <p:nvPr>
            <p:ph type="title"/>
          </p:nvPr>
        </p:nvSpPr>
        <p:spPr>
          <a:xfrm>
            <a:off x="533400" y="3200400"/>
            <a:ext cx="8229600" cy="1143000"/>
          </a:xfrm>
        </p:spPr>
        <p:txBody>
          <a:bodyPr/>
          <a:lstStyle/>
          <a:p>
            <a:pPr eaLnBrk="1" hangingPunct="1"/>
            <a:r>
              <a:rPr lang="en-US" sz="9600" smtClean="0"/>
              <a:t>THANK</a:t>
            </a:r>
            <a:r>
              <a:rPr lang="en-US" sz="7200" smtClean="0"/>
              <a:t>S</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fontScale="90000"/>
          </a:bodyPr>
          <a:lstStyle/>
          <a:p>
            <a:pPr eaLnBrk="1" fontAlgn="auto" hangingPunct="1">
              <a:spcAft>
                <a:spcPts val="0"/>
              </a:spcAft>
              <a:defRPr/>
            </a:pPr>
            <a:r>
              <a:rPr lang="en-US" dirty="0"/>
              <a:t>Introduction </a:t>
            </a:r>
            <a:br>
              <a:rPr lang="en-US" dirty="0"/>
            </a:br>
            <a:endParaRPr lang="en-US" dirty="0"/>
          </a:p>
        </p:txBody>
      </p:sp>
      <p:sp>
        <p:nvSpPr>
          <p:cNvPr id="7171" name="Content Placeholder 2"/>
          <p:cNvSpPr>
            <a:spLocks noGrp="1"/>
          </p:cNvSpPr>
          <p:nvPr>
            <p:ph idx="1"/>
          </p:nvPr>
        </p:nvSpPr>
        <p:spPr/>
        <p:txBody>
          <a:bodyPr/>
          <a:lstStyle/>
          <a:p>
            <a:pPr eaLnBrk="1" hangingPunct="1">
              <a:buFont typeface="Arial" charset="0"/>
              <a:buChar char="•"/>
            </a:pPr>
            <a:r>
              <a:rPr lang="en-US" sz="2400" smtClean="0">
                <a:latin typeface="Times New Roman" pitchFamily="18" charset="0"/>
                <a:cs typeface="Times New Roman" pitchFamily="18" charset="0"/>
              </a:rPr>
              <a:t> Lathe is one of the most important machine tools in the metal working industry. A lathe operates on the principle of a rotating work piece and a fixed cutting tool.</a:t>
            </a:r>
          </a:p>
          <a:p>
            <a:pPr eaLnBrk="1" hangingPunct="1">
              <a:buFont typeface="Arial" charset="0"/>
              <a:buChar char="•"/>
            </a:pPr>
            <a:r>
              <a:rPr lang="en-US" sz="2400" smtClean="0">
                <a:latin typeface="Times New Roman" pitchFamily="18" charset="0"/>
                <a:cs typeface="Times New Roman" pitchFamily="18" charset="0"/>
              </a:rPr>
              <a:t>The cutting tool is feed into the work piece, which rotates about its own axis, causing the work piece to be formed to the desired shape.</a:t>
            </a:r>
            <a:br>
              <a:rPr lang="en-US" sz="2400" smtClean="0">
                <a:latin typeface="Times New Roman" pitchFamily="18" charset="0"/>
                <a:cs typeface="Times New Roman" pitchFamily="18" charset="0"/>
              </a:rPr>
            </a:br>
            <a:r>
              <a:rPr lang="en-US" sz="2400" smtClean="0">
                <a:latin typeface="Times New Roman" pitchFamily="18" charset="0"/>
                <a:cs typeface="Times New Roman" pitchFamily="18" charset="0"/>
              </a:rPr>
              <a:t>Lathe machine is also known as “the mother/father of the entire tool family”.</a:t>
            </a:r>
          </a:p>
          <a:p>
            <a:pPr eaLnBrk="1" hangingPunct="1">
              <a:buFont typeface="Arial" charset="0"/>
              <a:buChar char="•"/>
            </a:pPr>
            <a:endParaRPr lang="en-US" sz="2400" smtClean="0">
              <a:latin typeface="Times New Roman" pitchFamily="18" charset="0"/>
              <a:cs typeface="Times New Roman" pitchFamily="18" charset="0"/>
            </a:endParaRPr>
          </a:p>
          <a:p>
            <a:pPr eaLnBrk="1" hangingPunct="1">
              <a:buFont typeface="Arial" charset="0"/>
              <a:buChar char="•"/>
            </a:pPr>
            <a:endParaRPr lang="en-US" smtClean="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1"/>
          <p:cNvSpPr>
            <a:spLocks noGrp="1" noChangeArrowheads="1"/>
          </p:cNvSpPr>
          <p:nvPr>
            <p:ph type="title"/>
          </p:nvPr>
        </p:nvSpPr>
        <p:spPr>
          <a:xfrm>
            <a:off x="457200" y="274638"/>
            <a:ext cx="8077200" cy="584200"/>
          </a:xfrm>
        </p:spPr>
        <p:txBody>
          <a:bodyPr>
            <a:spAutoFit/>
          </a:bodyPr>
          <a:lstStyle/>
          <a:p>
            <a:pPr eaLnBrk="1" hangingPunct="1"/>
            <a:r>
              <a:rPr lang="en-US" sz="3200" b="1" smtClean="0"/>
              <a:t>HISTORY</a:t>
            </a:r>
            <a:r>
              <a:rPr lang="en-US" sz="3200" smtClean="0">
                <a:latin typeface="Georgia" pitchFamily="18" charset="0"/>
                <a:cs typeface="Times New Roman" pitchFamily="18" charset="0"/>
              </a:rPr>
              <a:t> </a:t>
            </a:r>
            <a:endParaRPr lang="en-US" sz="3200" smtClean="0">
              <a:latin typeface="Arial" charset="0"/>
            </a:endParaRPr>
          </a:p>
        </p:txBody>
      </p:sp>
      <p:sp>
        <p:nvSpPr>
          <p:cNvPr id="8195" name="Content Placeholder 2"/>
          <p:cNvSpPr>
            <a:spLocks noGrp="1"/>
          </p:cNvSpPr>
          <p:nvPr>
            <p:ph idx="1"/>
          </p:nvPr>
        </p:nvSpPr>
        <p:spPr>
          <a:xfrm>
            <a:off x="381000" y="1600200"/>
            <a:ext cx="8229600" cy="4389438"/>
          </a:xfrm>
        </p:spPr>
        <p:txBody>
          <a:bodyPr/>
          <a:lstStyle/>
          <a:p>
            <a:pPr eaLnBrk="1" hangingPunct="1">
              <a:buFont typeface="Arial" charset="0"/>
              <a:buChar char="•"/>
            </a:pPr>
            <a:r>
              <a:rPr lang="en-US" sz="2400" smtClean="0">
                <a:latin typeface="Times New Roman" pitchFamily="18" charset="0"/>
                <a:cs typeface="Times New Roman" pitchFamily="18" charset="0"/>
              </a:rPr>
              <a:t> The lathe machine is one of the oldest and most important machine tools. As early as 1569, wood lathes were in use in France.</a:t>
            </a:r>
          </a:p>
          <a:p>
            <a:pPr eaLnBrk="1" hangingPunct="1">
              <a:buFont typeface="Arial" charset="0"/>
              <a:buChar char="•"/>
            </a:pPr>
            <a:r>
              <a:rPr lang="en-US" sz="2400" smtClean="0">
                <a:latin typeface="Times New Roman" pitchFamily="18" charset="0"/>
                <a:cs typeface="Times New Roman" pitchFamily="18" charset="0"/>
              </a:rPr>
              <a:t> The lathe machine was adapted to metal cutting in England during the Industrial Revolution.</a:t>
            </a:r>
          </a:p>
          <a:p>
            <a:pPr eaLnBrk="1" hangingPunct="1">
              <a:buFont typeface="Arial" charset="0"/>
              <a:buChar char="•"/>
            </a:pPr>
            <a:r>
              <a:rPr lang="en-US" sz="2400" smtClean="0">
                <a:latin typeface="Times New Roman" pitchFamily="18" charset="0"/>
                <a:cs typeface="Times New Roman" pitchFamily="18" charset="0"/>
              </a:rPr>
              <a:t>Lathe machine also called “Engine Lathe” because the first type of lathe was driven by a steam engine.</a:t>
            </a:r>
          </a:p>
          <a:p>
            <a:pPr eaLnBrk="1" hangingPunct="1">
              <a:buFont typeface="Arial" charset="0"/>
              <a:buChar char="•"/>
            </a:pPr>
            <a:endParaRPr lang="en-US" sz="2400" smtClean="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p:cNvSpPr>
            <a:spLocks noGrp="1"/>
          </p:cNvSpPr>
          <p:nvPr>
            <p:ph type="title"/>
          </p:nvPr>
        </p:nvSpPr>
        <p:spPr>
          <a:xfrm>
            <a:off x="457200" y="685800"/>
            <a:ext cx="8229600" cy="1143000"/>
          </a:xfrm>
        </p:spPr>
        <p:txBody>
          <a:bodyPr/>
          <a:lstStyle/>
          <a:p>
            <a:pPr eaLnBrk="1" hangingPunct="1"/>
            <a:r>
              <a:rPr lang="en-US" b="1" smtClean="0"/>
              <a:t>USES</a:t>
            </a:r>
          </a:p>
        </p:txBody>
      </p:sp>
      <p:sp>
        <p:nvSpPr>
          <p:cNvPr id="9219" name="Content Placeholder 3"/>
          <p:cNvSpPr>
            <a:spLocks noGrp="1"/>
          </p:cNvSpPr>
          <p:nvPr>
            <p:ph idx="1"/>
          </p:nvPr>
        </p:nvSpPr>
        <p:spPr>
          <a:xfrm>
            <a:off x="381000" y="1905000"/>
            <a:ext cx="8229600" cy="4389438"/>
          </a:xfrm>
        </p:spPr>
        <p:txBody>
          <a:bodyPr/>
          <a:lstStyle/>
          <a:p>
            <a:pPr eaLnBrk="1" hangingPunct="1"/>
            <a:r>
              <a:rPr lang="en-US" sz="2400" b="1" smtClean="0">
                <a:solidFill>
                  <a:srgbClr val="FF0000"/>
                </a:solidFill>
                <a:latin typeface="Times New Roman" pitchFamily="18" charset="0"/>
                <a:cs typeface="Times New Roman" pitchFamily="18" charset="0"/>
              </a:rPr>
              <a:t>Wood Lathing</a:t>
            </a:r>
          </a:p>
          <a:p>
            <a:pPr eaLnBrk="1" hangingPunct="1"/>
            <a:r>
              <a:rPr lang="en-US" sz="2400" b="1" smtClean="0">
                <a:solidFill>
                  <a:srgbClr val="FF0000"/>
                </a:solidFill>
                <a:latin typeface="Times New Roman" pitchFamily="18" charset="0"/>
                <a:cs typeface="Times New Roman" pitchFamily="18" charset="0"/>
              </a:rPr>
              <a:t>Metal Lathing</a:t>
            </a:r>
          </a:p>
          <a:p>
            <a:pPr eaLnBrk="1" hangingPunct="1"/>
            <a:r>
              <a:rPr lang="en-US" sz="2400" b="1" smtClean="0">
                <a:solidFill>
                  <a:srgbClr val="FF0000"/>
                </a:solidFill>
                <a:latin typeface="Times New Roman" pitchFamily="18" charset="0"/>
                <a:cs typeface="Times New Roman" pitchFamily="18" charset="0"/>
              </a:rPr>
              <a:t>Acrylic Lathing</a:t>
            </a:r>
          </a:p>
          <a:p>
            <a:pPr eaLnBrk="1" hangingPunct="1"/>
            <a:endParaRPr lang="en-US" sz="2400" smtClean="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eaLnBrk="1" fontAlgn="auto" hangingPunct="1">
              <a:spcAft>
                <a:spcPts val="0"/>
              </a:spcAft>
              <a:defRPr/>
            </a:pPr>
            <a:r>
              <a:rPr lang="en-US" dirty="0" smtClean="0"/>
              <a:t> </a:t>
            </a:r>
            <a:r>
              <a:rPr lang="en-US" b="1" dirty="0" smtClean="0"/>
              <a:t>Operations of Lathe Machine</a:t>
            </a:r>
            <a:r>
              <a:rPr lang="en-US" dirty="0" smtClean="0"/>
              <a:t/>
            </a:r>
            <a:br>
              <a:rPr lang="en-US" dirty="0" smtClean="0"/>
            </a:br>
            <a:endParaRPr lang="en-US" dirty="0"/>
          </a:p>
        </p:txBody>
      </p:sp>
      <p:pic>
        <p:nvPicPr>
          <p:cNvPr id="10243" name="Content Placeholder 3" descr="plane turning"/>
          <p:cNvPicPr>
            <a:picLocks noGrp="1"/>
          </p:cNvPicPr>
          <p:nvPr>
            <p:ph idx="1"/>
          </p:nvPr>
        </p:nvPicPr>
        <p:blipFill>
          <a:blip r:embed="rId2" cstate="print"/>
          <a:srcRect/>
          <a:stretch>
            <a:fillRect/>
          </a:stretch>
        </p:blipFill>
        <p:spPr>
          <a:xfrm>
            <a:off x="838200" y="1524000"/>
            <a:ext cx="7391400" cy="4495800"/>
          </a:xfrm>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eaLnBrk="1" hangingPunct="1">
              <a:defRPr/>
            </a:pPr>
            <a:r>
              <a:rPr lang="en-US" sz="4500" smtClean="0"/>
              <a:t> </a:t>
            </a:r>
            <a:r>
              <a:rPr lang="en-US" sz="4500" b="1" smtClean="0"/>
              <a:t>Operations of Lathe Machine…</a:t>
            </a:r>
            <a:r>
              <a:rPr lang="en-US" sz="4500" smtClean="0"/>
              <a:t/>
            </a:r>
            <a:br>
              <a:rPr lang="en-US" sz="4500" smtClean="0"/>
            </a:br>
            <a:endParaRPr lang="en-US" sz="4500" smtClean="0"/>
          </a:p>
        </p:txBody>
      </p:sp>
      <p:sp>
        <p:nvSpPr>
          <p:cNvPr id="11267" name="Content Placeholder 2"/>
          <p:cNvSpPr>
            <a:spLocks noGrp="1"/>
          </p:cNvSpPr>
          <p:nvPr>
            <p:ph idx="1"/>
          </p:nvPr>
        </p:nvSpPr>
        <p:spPr>
          <a:xfrm>
            <a:off x="457200" y="1600200"/>
            <a:ext cx="8229600" cy="4876800"/>
          </a:xfrm>
        </p:spPr>
        <p:txBody>
          <a:bodyPr/>
          <a:lstStyle/>
          <a:p>
            <a:pPr eaLnBrk="1" hangingPunct="1"/>
            <a:r>
              <a:rPr lang="en-US" sz="2400" b="1" smtClean="0">
                <a:solidFill>
                  <a:srgbClr val="FF0000"/>
                </a:solidFill>
                <a:latin typeface="Times New Roman" pitchFamily="18" charset="0"/>
                <a:cs typeface="Times New Roman" pitchFamily="18" charset="0"/>
              </a:rPr>
              <a:t>Facing:</a:t>
            </a:r>
            <a:r>
              <a:rPr lang="en-US" sz="2400" smtClean="0">
                <a:solidFill>
                  <a:srgbClr val="FF0000"/>
                </a:solidFill>
                <a:latin typeface="Times New Roman" pitchFamily="18" charset="0"/>
                <a:cs typeface="Times New Roman" pitchFamily="18" charset="0"/>
              </a:rPr>
              <a:t> </a:t>
            </a:r>
            <a:r>
              <a:rPr lang="en-US" sz="2400" smtClean="0">
                <a:latin typeface="Times New Roman" pitchFamily="18" charset="0"/>
                <a:cs typeface="Times New Roman" pitchFamily="18" charset="0"/>
              </a:rPr>
              <a:t>This operation is almost essential for all works. In this operation,  the work piece is held in the chuck and the facing tool is fed from the center of the work piece towards the outer surface or from the outer surface to the center, with the help of a cross-slide.</a:t>
            </a:r>
          </a:p>
          <a:p>
            <a:pPr eaLnBrk="1" hangingPunct="1"/>
            <a:r>
              <a:rPr lang="en-US" sz="2400" b="1" smtClean="0">
                <a:solidFill>
                  <a:srgbClr val="FF0000"/>
                </a:solidFill>
                <a:latin typeface="Times New Roman" pitchFamily="18" charset="0"/>
                <a:cs typeface="Times New Roman" pitchFamily="18" charset="0"/>
              </a:rPr>
              <a:t>Plane Turning</a:t>
            </a:r>
            <a:r>
              <a:rPr lang="en-US" sz="2400" smtClean="0">
                <a:solidFill>
                  <a:srgbClr val="FF0000"/>
                </a:solidFill>
                <a:latin typeface="Times New Roman" pitchFamily="18" charset="0"/>
                <a:cs typeface="Times New Roman" pitchFamily="18" charset="0"/>
              </a:rPr>
              <a:t>: </a:t>
            </a:r>
            <a:r>
              <a:rPr lang="en-US" sz="2400" smtClean="0">
                <a:latin typeface="Times New Roman" pitchFamily="18" charset="0"/>
                <a:cs typeface="Times New Roman" pitchFamily="18" charset="0"/>
              </a:rPr>
              <a:t>It</a:t>
            </a:r>
            <a:r>
              <a:rPr lang="en-US" sz="2400" b="1" smtClean="0">
                <a:latin typeface="Times New Roman" pitchFamily="18" charset="0"/>
                <a:cs typeface="Times New Roman" pitchFamily="18" charset="0"/>
              </a:rPr>
              <a:t> </a:t>
            </a:r>
            <a:r>
              <a:rPr lang="en-US" sz="2400" smtClean="0">
                <a:latin typeface="Times New Roman" pitchFamily="18" charset="0"/>
                <a:cs typeface="Times New Roman" pitchFamily="18" charset="0"/>
              </a:rPr>
              <a:t>is an operation of removing excess amount of material from the surface the surface of the cylinder work piece. </a:t>
            </a:r>
          </a:p>
          <a:p>
            <a:pPr eaLnBrk="1" hangingPunct="1"/>
            <a:r>
              <a:rPr lang="en-US" sz="2400" b="1" smtClean="0">
                <a:solidFill>
                  <a:srgbClr val="FF0000"/>
                </a:solidFill>
                <a:latin typeface="Times New Roman" pitchFamily="18" charset="0"/>
                <a:cs typeface="Times New Roman" pitchFamily="18" charset="0"/>
              </a:rPr>
              <a:t> Step Turning</a:t>
            </a:r>
            <a:r>
              <a:rPr lang="en-US" sz="2400" smtClean="0">
                <a:solidFill>
                  <a:srgbClr val="FF0000"/>
                </a:solidFill>
                <a:latin typeface="Times New Roman" pitchFamily="18" charset="0"/>
                <a:cs typeface="Times New Roman" pitchFamily="18" charset="0"/>
              </a:rPr>
              <a:t>: </a:t>
            </a:r>
            <a:r>
              <a:rPr lang="en-US" sz="2400" smtClean="0">
                <a:latin typeface="Times New Roman" pitchFamily="18" charset="0"/>
                <a:cs typeface="Times New Roman" pitchFamily="18" charset="0"/>
              </a:rPr>
              <a:t>It is an operation of producing various steps of different diameters of in the work piece. This operation is carried out in the similar way as plain turning.</a:t>
            </a:r>
          </a:p>
          <a:p>
            <a:pPr eaLnBrk="1" hangingPunct="1">
              <a:buFont typeface="Wingdings 2" pitchFamily="18" charset="2"/>
              <a:buNone/>
            </a:pPr>
            <a:endParaRPr lang="en-US" sz="2400" smtClean="0">
              <a:latin typeface="Times New Roman" pitchFamily="18" charset="0"/>
              <a:cs typeface="Times New Roman" pitchFamily="18" charset="0"/>
            </a:endParaRPr>
          </a:p>
          <a:p>
            <a:pPr eaLnBrk="1" hangingPunct="1"/>
            <a:endParaRPr lang="en-US" smtClean="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p:cNvSpPr>
            <a:spLocks noGrp="1"/>
          </p:cNvSpPr>
          <p:nvPr>
            <p:ph type="title"/>
          </p:nvPr>
        </p:nvSpPr>
        <p:spPr/>
        <p:txBody>
          <a:bodyPr/>
          <a:lstStyle/>
          <a:p>
            <a:pPr eaLnBrk="1" hangingPunct="1"/>
            <a:r>
              <a:rPr lang="en-US" b="1" smtClean="0">
                <a:latin typeface="Tahoma" pitchFamily="34" charset="0"/>
              </a:rPr>
              <a:t>Parts of the Lathe</a:t>
            </a:r>
            <a:endParaRPr lang="en-US" smtClean="0"/>
          </a:p>
        </p:txBody>
      </p:sp>
      <p:pic>
        <p:nvPicPr>
          <p:cNvPr id="12291" name="Picture 5" descr="kra07228_4502L"/>
          <p:cNvPicPr>
            <a:picLocks noGrp="1" noChangeAspect="1" noChangeArrowheads="1"/>
          </p:cNvPicPr>
          <p:nvPr>
            <p:ph idx="1"/>
          </p:nvPr>
        </p:nvPicPr>
        <p:blipFill>
          <a:blip r:embed="rId2" cstate="print"/>
          <a:srcRect/>
          <a:stretch>
            <a:fillRect/>
          </a:stretch>
        </p:blipFill>
        <p:spPr>
          <a:xfrm>
            <a:off x="2133600" y="2773363"/>
            <a:ext cx="4876800" cy="2713037"/>
          </a:xfrm>
          <a:noFill/>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a:xfrm>
            <a:off x="457200" y="457200"/>
            <a:ext cx="8229600" cy="1143000"/>
          </a:xfrm>
        </p:spPr>
        <p:txBody>
          <a:bodyPr/>
          <a:lstStyle/>
          <a:p>
            <a:pPr eaLnBrk="1" hangingPunct="1"/>
            <a:r>
              <a:rPr lang="en-US" b="1" smtClean="0">
                <a:latin typeface="Tahoma" pitchFamily="34" charset="0"/>
              </a:rPr>
              <a:t>Lathe Bed</a:t>
            </a:r>
            <a:endParaRPr lang="en-US" smtClean="0"/>
          </a:p>
        </p:txBody>
      </p:sp>
      <p:sp>
        <p:nvSpPr>
          <p:cNvPr id="13315" name="Content Placeholder 2"/>
          <p:cNvSpPr>
            <a:spLocks noGrp="1"/>
          </p:cNvSpPr>
          <p:nvPr>
            <p:ph idx="1"/>
          </p:nvPr>
        </p:nvSpPr>
        <p:spPr>
          <a:xfrm>
            <a:off x="457200" y="1600200"/>
            <a:ext cx="4876800" cy="4648200"/>
          </a:xfrm>
        </p:spPr>
        <p:txBody>
          <a:bodyPr/>
          <a:lstStyle/>
          <a:p>
            <a:pPr eaLnBrk="1" hangingPunct="1">
              <a:lnSpc>
                <a:spcPct val="110000"/>
              </a:lnSpc>
            </a:pPr>
            <a:r>
              <a:rPr lang="en-US" sz="2400" smtClean="0">
                <a:latin typeface="Times New Roman" pitchFamily="18" charset="0"/>
                <a:cs typeface="Times New Roman" pitchFamily="18" charset="0"/>
              </a:rPr>
              <a:t>Heavy, rugged casting</a:t>
            </a:r>
          </a:p>
          <a:p>
            <a:pPr eaLnBrk="1" hangingPunct="1">
              <a:lnSpc>
                <a:spcPct val="110000"/>
              </a:lnSpc>
            </a:pPr>
            <a:r>
              <a:rPr lang="en-US" sz="2400" smtClean="0">
                <a:latin typeface="Times New Roman" pitchFamily="18" charset="0"/>
                <a:cs typeface="Times New Roman" pitchFamily="18" charset="0"/>
              </a:rPr>
              <a:t>Made to support working parts of lathe</a:t>
            </a:r>
          </a:p>
          <a:p>
            <a:pPr eaLnBrk="1" hangingPunct="1">
              <a:lnSpc>
                <a:spcPct val="110000"/>
              </a:lnSpc>
            </a:pPr>
            <a:r>
              <a:rPr lang="en-US" sz="2400" smtClean="0">
                <a:latin typeface="Times New Roman" pitchFamily="18" charset="0"/>
                <a:cs typeface="Times New Roman" pitchFamily="18" charset="0"/>
              </a:rPr>
              <a:t>On top section are machined ways</a:t>
            </a:r>
          </a:p>
          <a:p>
            <a:pPr lvl="1" eaLnBrk="1" hangingPunct="1">
              <a:lnSpc>
                <a:spcPct val="110000"/>
              </a:lnSpc>
              <a:buFont typeface="Wingdings 2" pitchFamily="18" charset="2"/>
              <a:buNone/>
            </a:pPr>
            <a:r>
              <a:rPr lang="en-US" smtClean="0">
                <a:latin typeface="Times New Roman" pitchFamily="18" charset="0"/>
                <a:cs typeface="Times New Roman" pitchFamily="18" charset="0"/>
              </a:rPr>
              <a:t>Guide and align major parts of lathe</a:t>
            </a:r>
          </a:p>
          <a:p>
            <a:pPr eaLnBrk="1" hangingPunct="1"/>
            <a:endParaRPr lang="en-US" sz="2400" smtClean="0">
              <a:latin typeface="Times New Roman" pitchFamily="18" charset="0"/>
              <a:cs typeface="Times New Roman" pitchFamily="18" charset="0"/>
            </a:endParaRPr>
          </a:p>
        </p:txBody>
      </p:sp>
      <p:pic>
        <p:nvPicPr>
          <p:cNvPr id="13316" name="Picture 5" descr="Lathe Bed 1"/>
          <p:cNvPicPr>
            <a:picLocks noChangeAspect="1" noChangeArrowheads="1"/>
          </p:cNvPicPr>
          <p:nvPr/>
        </p:nvPicPr>
        <p:blipFill>
          <a:blip r:embed="rId2" cstate="print"/>
          <a:srcRect/>
          <a:stretch>
            <a:fillRect/>
          </a:stretch>
        </p:blipFill>
        <p:spPr bwMode="auto">
          <a:xfrm>
            <a:off x="6096000" y="3602038"/>
            <a:ext cx="2927350" cy="272256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Flow">
  <a:themeElements>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Flow">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Flow">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themeOverride>
</file>

<file path=ppt/theme/themeOverride2.xml><?xml version="1.0" encoding="utf-8"?>
<a:themeOverride xmlns:a="http://schemas.openxmlformats.org/drawingml/2006/main">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themeOverride>
</file>

<file path=docProps/app.xml><?xml version="1.0" encoding="utf-8"?>
<Properties xmlns="http://schemas.openxmlformats.org/officeDocument/2006/extended-properties" xmlns:vt="http://schemas.openxmlformats.org/officeDocument/2006/docPropsVTypes">
  <Template>Flow</Template>
  <TotalTime>191</TotalTime>
  <Words>633</Words>
  <Application>Microsoft Office PowerPoint</Application>
  <PresentationFormat>On-screen Show (4:3)</PresentationFormat>
  <Paragraphs>102</Paragraphs>
  <Slides>22</Slides>
  <Notes>1</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22</vt:i4>
      </vt:variant>
    </vt:vector>
  </HeadingPairs>
  <TitlesOfParts>
    <vt:vector size="32" baseType="lpstr">
      <vt:lpstr>Arial</vt:lpstr>
      <vt:lpstr>Calibri</vt:lpstr>
      <vt:lpstr>Constantia</vt:lpstr>
      <vt:lpstr>Wingdings 2</vt:lpstr>
      <vt:lpstr>Verdana</vt:lpstr>
      <vt:lpstr>Tahoma</vt:lpstr>
      <vt:lpstr>Times New Roman</vt:lpstr>
      <vt:lpstr>Georgia</vt:lpstr>
      <vt:lpstr>Wingdings</vt:lpstr>
      <vt:lpstr>Flow</vt:lpstr>
      <vt:lpstr>Slide 1</vt:lpstr>
      <vt:lpstr>Content </vt:lpstr>
      <vt:lpstr>Introduction  </vt:lpstr>
      <vt:lpstr>HISTORY </vt:lpstr>
      <vt:lpstr>USES</vt:lpstr>
      <vt:lpstr> Operations of Lathe Machine </vt:lpstr>
      <vt:lpstr> Operations of Lathe Machine… </vt:lpstr>
      <vt:lpstr>Parts of the Lathe</vt:lpstr>
      <vt:lpstr>Lathe Bed</vt:lpstr>
      <vt:lpstr>Headstock</vt:lpstr>
      <vt:lpstr>Headstock…</vt:lpstr>
      <vt:lpstr>Quick-Change Gearbox</vt:lpstr>
      <vt:lpstr>Quick-Change Gearbox</vt:lpstr>
      <vt:lpstr>Carriage</vt:lpstr>
      <vt:lpstr>Carriage…</vt:lpstr>
      <vt:lpstr>Advantages  </vt:lpstr>
      <vt:lpstr>  Types of Lathes   </vt:lpstr>
      <vt:lpstr>  Special Types of Lathes </vt:lpstr>
      <vt:lpstr>  Special Types of Lathes… </vt:lpstr>
      <vt:lpstr> Conclusion  </vt:lpstr>
      <vt:lpstr>                    References  </vt:lpstr>
      <vt:lpstr>THANKS</vt:lpstr>
    </vt:vector>
  </TitlesOfParts>
  <Company>KS</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Introduction</dc:title>
  <dc:creator>Sumit Thakur</dc:creator>
  <cp:lastModifiedBy>Sumit Thakur</cp:lastModifiedBy>
  <cp:revision>20</cp:revision>
  <dcterms:created xsi:type="dcterms:W3CDTF">2006-01-01T08:59:27Z</dcterms:created>
  <dcterms:modified xsi:type="dcterms:W3CDTF">2015-01-14T07:37:26Z</dcterms:modified>
</cp:coreProperties>
</file>